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77" r:id="rId6"/>
    <p:sldId id="258" r:id="rId7"/>
    <p:sldId id="257" r:id="rId8"/>
    <p:sldId id="274" r:id="rId9"/>
    <p:sldId id="275" r:id="rId10"/>
    <p:sldId id="276" r:id="rId11"/>
    <p:sldId id="261" r:id="rId12"/>
    <p:sldId id="260" r:id="rId13"/>
    <p:sldId id="259" r:id="rId14"/>
    <p:sldId id="285" r:id="rId15"/>
    <p:sldId id="268" r:id="rId16"/>
    <p:sldId id="267" r:id="rId17"/>
    <p:sldId id="284" r:id="rId18"/>
    <p:sldId id="270" r:id="rId19"/>
    <p:sldId id="272" r:id="rId20"/>
    <p:sldId id="280" r:id="rId21"/>
    <p:sldId id="283" r:id="rId22"/>
    <p:sldId id="281" r:id="rId23"/>
    <p:sldId id="265" r:id="rId24"/>
    <p:sldId id="264" r:id="rId25"/>
    <p:sldId id="279" r:id="rId26"/>
    <p:sldId id="273" r:id="rId27"/>
    <p:sldId id="262" r:id="rId28"/>
    <p:sldId id="27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0B6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B94236-3A0B-0AA2-E3D6-C9A4F5D813F6}" v="104" dt="2025-05-07T12:05:33.628"/>
    <p1510:client id="{171023FB-32B0-9503-74F1-C5659AE6DEBE}" v="21" dt="2025-05-07T17:45:19.068"/>
    <p1510:client id="{2EF73BE4-4990-0F44-9B2B-775F6DB22C61}" v="1757" dt="2025-05-07T16:39:46.904"/>
    <p1510:client id="{62487ED2-C401-637F-C3DC-F5EDF0243DF1}" v="81" dt="2025-05-07T10:00:52.146"/>
    <p1510:client id="{76550206-58A9-AFEF-2222-3DA3B11CF4BD}" v="1159" dt="2025-05-06T08:28:29.048"/>
    <p1510:client id="{A28B9CA1-C783-37DB-12A5-1AEEAAC548C3}" v="1347" dt="2025-05-07T09:46:03.409"/>
    <p1510:client id="{A613E5CB-A343-113E-B544-7F29A1779A63}" v="5" dt="2025-05-07T10:32:34.6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ettinson" userId="S::phil@avow.org::5fa955c6-f89d-4f6c-b784-d11858865662" providerId="AD" clId="Web-{0EB94236-3A0B-0AA2-E3D6-C9A4F5D813F6}"/>
    <pc:docChg chg="modSld">
      <pc:chgData name="Philip Bettinson" userId="S::phil@avow.org::5fa955c6-f89d-4f6c-b784-d11858865662" providerId="AD" clId="Web-{0EB94236-3A0B-0AA2-E3D6-C9A4F5D813F6}" dt="2025-05-07T12:05:33.628" v="89" actId="20577"/>
      <pc:docMkLst>
        <pc:docMk/>
      </pc:docMkLst>
      <pc:sldChg chg="addSp delSp modSp">
        <pc:chgData name="Philip Bettinson" userId="S::phil@avow.org::5fa955c6-f89d-4f6c-b784-d11858865662" providerId="AD" clId="Web-{0EB94236-3A0B-0AA2-E3D6-C9A4F5D813F6}" dt="2025-05-07T12:05:05.924" v="74" actId="1076"/>
        <pc:sldMkLst>
          <pc:docMk/>
          <pc:sldMk cId="109857222" sldId="256"/>
        </pc:sldMkLst>
        <pc:spChg chg="add mod">
          <ac:chgData name="Philip Bettinson" userId="S::phil@avow.org::5fa955c6-f89d-4f6c-b784-d11858865662" providerId="AD" clId="Web-{0EB94236-3A0B-0AA2-E3D6-C9A4F5D813F6}" dt="2025-05-07T12:04:28.470" v="69" actId="14100"/>
          <ac:spMkLst>
            <pc:docMk/>
            <pc:sldMk cId="109857222" sldId="256"/>
            <ac:spMk id="4" creationId="{278227E6-18FD-9EE3-AA0E-65190A6427F3}"/>
          </ac:spMkLst>
        </pc:spChg>
        <pc:spChg chg="add del mod">
          <ac:chgData name="Philip Bettinson" userId="S::phil@avow.org::5fa955c6-f89d-4f6c-b784-d11858865662" providerId="AD" clId="Web-{0EB94236-3A0B-0AA2-E3D6-C9A4F5D813F6}" dt="2025-05-07T12:03:55.890" v="62"/>
          <ac:spMkLst>
            <pc:docMk/>
            <pc:sldMk cId="109857222" sldId="256"/>
            <ac:spMk id="6" creationId="{5C8CE65A-675A-F4FC-F630-DBBE9CCD038C}"/>
          </ac:spMkLst>
        </pc:spChg>
        <pc:spChg chg="mod">
          <ac:chgData name="Philip Bettinson" userId="S::phil@avow.org::5fa955c6-f89d-4f6c-b784-d11858865662" providerId="AD" clId="Web-{0EB94236-3A0B-0AA2-E3D6-C9A4F5D813F6}" dt="2025-05-07T12:04:41.876" v="70" actId="1076"/>
          <ac:spMkLst>
            <pc:docMk/>
            <pc:sldMk cId="109857222" sldId="256"/>
            <ac:spMk id="7" creationId="{2A0E51E5-C1E6-CC7E-796B-1DD34FD2A2D4}"/>
          </ac:spMkLst>
        </pc:spChg>
        <pc:picChg chg="del">
          <ac:chgData name="Philip Bettinson" userId="S::phil@avow.org::5fa955c6-f89d-4f6c-b784-d11858865662" providerId="AD" clId="Web-{0EB94236-3A0B-0AA2-E3D6-C9A4F5D813F6}" dt="2025-05-07T12:04:49.939" v="72"/>
          <ac:picMkLst>
            <pc:docMk/>
            <pc:sldMk cId="109857222" sldId="256"/>
            <ac:picMk id="2" creationId="{71C16282-2614-FCF9-5EFD-2D3ABC5769B7}"/>
          </ac:picMkLst>
        </pc:picChg>
        <pc:picChg chg="add del mod">
          <ac:chgData name="Philip Bettinson" userId="S::phil@avow.org::5fa955c6-f89d-4f6c-b784-d11858865662" providerId="AD" clId="Web-{0EB94236-3A0B-0AA2-E3D6-C9A4F5D813F6}" dt="2025-05-07T11:42:37.267" v="2"/>
          <ac:picMkLst>
            <pc:docMk/>
            <pc:sldMk cId="109857222" sldId="256"/>
            <ac:picMk id="4" creationId="{2D73A402-5A69-5640-0270-0499396C06A4}"/>
          </ac:picMkLst>
        </pc:picChg>
        <pc:picChg chg="add mod">
          <ac:chgData name="Philip Bettinson" userId="S::phil@avow.org::5fa955c6-f89d-4f6c-b784-d11858865662" providerId="AD" clId="Web-{0EB94236-3A0B-0AA2-E3D6-C9A4F5D813F6}" dt="2025-05-07T12:05:05.924" v="74" actId="1076"/>
          <ac:picMkLst>
            <pc:docMk/>
            <pc:sldMk cId="109857222" sldId="256"/>
            <ac:picMk id="5" creationId="{8AF712D0-82C8-C8CE-2029-453F18CAEC5B}"/>
          </ac:picMkLst>
        </pc:picChg>
      </pc:sldChg>
      <pc:sldChg chg="modSp">
        <pc:chgData name="Philip Bettinson" userId="S::phil@avow.org::5fa955c6-f89d-4f6c-b784-d11858865662" providerId="AD" clId="Web-{0EB94236-3A0B-0AA2-E3D6-C9A4F5D813F6}" dt="2025-05-07T12:05:33.628" v="89" actId="20577"/>
        <pc:sldMkLst>
          <pc:docMk/>
          <pc:sldMk cId="821877096" sldId="277"/>
        </pc:sldMkLst>
        <pc:spChg chg="mod">
          <ac:chgData name="Philip Bettinson" userId="S::phil@avow.org::5fa955c6-f89d-4f6c-b784-d11858865662" providerId="AD" clId="Web-{0EB94236-3A0B-0AA2-E3D6-C9A4F5D813F6}" dt="2025-05-07T12:05:33.628" v="89" actId="20577"/>
          <ac:spMkLst>
            <pc:docMk/>
            <pc:sldMk cId="821877096" sldId="277"/>
            <ac:spMk id="2" creationId="{22063AAE-0C32-D1E9-431A-01A5404D9F36}"/>
          </ac:spMkLst>
        </pc:spChg>
      </pc:sldChg>
    </pc:docChg>
  </pc:docChgLst>
  <pc:docChgLst>
    <pc:chgData name="Amy Jones" userId="S::amy.jones@avow.org::9627c0d9-bb5c-43a5-bc9e-6d7892470630" providerId="AD" clId="Web-{97191CB9-0793-D587-AE6A-7A05FC7C2340}"/>
    <pc:docChg chg="addSld delSld modSld">
      <pc:chgData name="Amy Jones" userId="S::amy.jones@avow.org::9627c0d9-bb5c-43a5-bc9e-6d7892470630" providerId="AD" clId="Web-{97191CB9-0793-D587-AE6A-7A05FC7C2340}" dt="2025-04-09T19:03:22.515" v="145" actId="20577"/>
      <pc:docMkLst>
        <pc:docMk/>
      </pc:docMkLst>
      <pc:sldChg chg="modSp">
        <pc:chgData name="Amy Jones" userId="S::amy.jones@avow.org::9627c0d9-bb5c-43a5-bc9e-6d7892470630" providerId="AD" clId="Web-{97191CB9-0793-D587-AE6A-7A05FC7C2340}" dt="2025-04-09T18:54:01.149" v="26" actId="20577"/>
        <pc:sldMkLst>
          <pc:docMk/>
          <pc:sldMk cId="109857222" sldId="256"/>
        </pc:sldMkLst>
        <pc:spChg chg="mod">
          <ac:chgData name="Amy Jones" userId="S::amy.jones@avow.org::9627c0d9-bb5c-43a5-bc9e-6d7892470630" providerId="AD" clId="Web-{97191CB9-0793-D587-AE6A-7A05FC7C2340}" dt="2025-04-09T18:54:01.149" v="26" actId="20577"/>
          <ac:spMkLst>
            <pc:docMk/>
            <pc:sldMk cId="109857222" sldId="256"/>
            <ac:spMk id="3" creationId="{00000000-0000-0000-0000-000000000000}"/>
          </ac:spMkLst>
        </pc:spChg>
        <pc:spChg chg="mod">
          <ac:chgData name="Amy Jones" userId="S::amy.jones@avow.org::9627c0d9-bb5c-43a5-bc9e-6d7892470630" providerId="AD" clId="Web-{97191CB9-0793-D587-AE6A-7A05FC7C2340}" dt="2025-04-09T18:53:41.711" v="24" actId="20577"/>
          <ac:spMkLst>
            <pc:docMk/>
            <pc:sldMk cId="109857222" sldId="256"/>
            <ac:spMk id="7" creationId="{2A0E51E5-C1E6-CC7E-796B-1DD34FD2A2D4}"/>
          </ac:spMkLst>
        </pc:spChg>
      </pc:sldChg>
      <pc:sldChg chg="modSp">
        <pc:chgData name="Amy Jones" userId="S::amy.jones@avow.org::9627c0d9-bb5c-43a5-bc9e-6d7892470630" providerId="AD" clId="Web-{97191CB9-0793-D587-AE6A-7A05FC7C2340}" dt="2025-04-09T19:03:22.515" v="145" actId="20577"/>
        <pc:sldMkLst>
          <pc:docMk/>
          <pc:sldMk cId="1624866609" sldId="257"/>
        </pc:sldMkLst>
        <pc:spChg chg="mod">
          <ac:chgData name="Amy Jones" userId="S::amy.jones@avow.org::9627c0d9-bb5c-43a5-bc9e-6d7892470630" providerId="AD" clId="Web-{97191CB9-0793-D587-AE6A-7A05FC7C2340}" dt="2025-04-09T19:03:22.515" v="145" actId="20577"/>
          <ac:spMkLst>
            <pc:docMk/>
            <pc:sldMk cId="1624866609" sldId="257"/>
            <ac:spMk id="2" creationId="{9B9918D0-39DC-FA70-BA3B-C6B08BBF3E30}"/>
          </ac:spMkLst>
        </pc:spChg>
      </pc:sldChg>
      <pc:sldChg chg="del">
        <pc:chgData name="Amy Jones" userId="S::amy.jones@avow.org::9627c0d9-bb5c-43a5-bc9e-6d7892470630" providerId="AD" clId="Web-{97191CB9-0793-D587-AE6A-7A05FC7C2340}" dt="2025-04-09T19:01:26.011" v="116"/>
        <pc:sldMkLst>
          <pc:docMk/>
          <pc:sldMk cId="3658564147" sldId="258"/>
        </pc:sldMkLst>
      </pc:sldChg>
      <pc:sldChg chg="new del">
        <pc:chgData name="Amy Jones" userId="S::amy.jones@avow.org::9627c0d9-bb5c-43a5-bc9e-6d7892470630" providerId="AD" clId="Web-{97191CB9-0793-D587-AE6A-7A05FC7C2340}" dt="2025-04-09T19:02:07.309" v="123"/>
        <pc:sldMkLst>
          <pc:docMk/>
          <pc:sldMk cId="3752566238" sldId="258"/>
        </pc:sldMkLst>
      </pc:sldChg>
      <pc:sldChg chg="modSp add replId">
        <pc:chgData name="Amy Jones" userId="S::amy.jones@avow.org::9627c0d9-bb5c-43a5-bc9e-6d7892470630" providerId="AD" clId="Web-{97191CB9-0793-D587-AE6A-7A05FC7C2340}" dt="2025-04-09T19:02:16.716" v="129" actId="20577"/>
        <pc:sldMkLst>
          <pc:docMk/>
          <pc:sldMk cId="4116786121" sldId="258"/>
        </pc:sldMkLst>
        <pc:spChg chg="mod">
          <ac:chgData name="Amy Jones" userId="S::amy.jones@avow.org::9627c0d9-bb5c-43a5-bc9e-6d7892470630" providerId="AD" clId="Web-{97191CB9-0793-D587-AE6A-7A05FC7C2340}" dt="2025-04-09T19:02:16.716" v="129" actId="20577"/>
          <ac:spMkLst>
            <pc:docMk/>
            <pc:sldMk cId="4116786121" sldId="258"/>
            <ac:spMk id="2" creationId="{BC27CD67-16B6-5CD2-2792-D33DA2376D41}"/>
          </ac:spMkLst>
        </pc:spChg>
      </pc:sldChg>
      <pc:sldChg chg="del">
        <pc:chgData name="Amy Jones" userId="S::amy.jones@avow.org::9627c0d9-bb5c-43a5-bc9e-6d7892470630" providerId="AD" clId="Web-{97191CB9-0793-D587-AE6A-7A05FC7C2340}" dt="2025-04-09T19:01:43.152" v="121"/>
        <pc:sldMkLst>
          <pc:docMk/>
          <pc:sldMk cId="3481695414" sldId="261"/>
        </pc:sldMkLst>
      </pc:sldChg>
      <pc:sldChg chg="del">
        <pc:chgData name="Amy Jones" userId="S::amy.jones@avow.org::9627c0d9-bb5c-43a5-bc9e-6d7892470630" providerId="AD" clId="Web-{97191CB9-0793-D587-AE6A-7A05FC7C2340}" dt="2025-04-09T19:01:29.480" v="117"/>
        <pc:sldMkLst>
          <pc:docMk/>
          <pc:sldMk cId="882034572" sldId="264"/>
        </pc:sldMkLst>
      </pc:sldChg>
      <pc:sldChg chg="del">
        <pc:chgData name="Amy Jones" userId="S::amy.jones@avow.org::9627c0d9-bb5c-43a5-bc9e-6d7892470630" providerId="AD" clId="Web-{97191CB9-0793-D587-AE6A-7A05FC7C2340}" dt="2025-04-09T19:01:32.886" v="118"/>
        <pc:sldMkLst>
          <pc:docMk/>
          <pc:sldMk cId="2116438933" sldId="265"/>
        </pc:sldMkLst>
      </pc:sldChg>
      <pc:sldChg chg="del">
        <pc:chgData name="Amy Jones" userId="S::amy.jones@avow.org::9627c0d9-bb5c-43a5-bc9e-6d7892470630" providerId="AD" clId="Web-{97191CB9-0793-D587-AE6A-7A05FC7C2340}" dt="2025-04-09T19:01:40.089" v="120"/>
        <pc:sldMkLst>
          <pc:docMk/>
          <pc:sldMk cId="2176964520" sldId="266"/>
        </pc:sldMkLst>
      </pc:sldChg>
      <pc:sldChg chg="del">
        <pc:chgData name="Amy Jones" userId="S::amy.jones@avow.org::9627c0d9-bb5c-43a5-bc9e-6d7892470630" providerId="AD" clId="Web-{97191CB9-0793-D587-AE6A-7A05FC7C2340}" dt="2025-04-09T19:01:35.886" v="119"/>
        <pc:sldMkLst>
          <pc:docMk/>
          <pc:sldMk cId="545994676" sldId="267"/>
        </pc:sldMkLst>
      </pc:sldChg>
    </pc:docChg>
  </pc:docChgLst>
  <pc:docChgLst>
    <pc:chgData name="Amy Jones" userId="S::amy.jones@avow.org::9627c0d9-bb5c-43a5-bc9e-6d7892470630" providerId="AD" clId="Web-{68BDDA0B-C3C0-EE46-2DC7-D46151B52EDF}"/>
    <pc:docChg chg="addSld delSld modSld">
      <pc:chgData name="Amy Jones" userId="S::amy.jones@avow.org::9627c0d9-bb5c-43a5-bc9e-6d7892470630" providerId="AD" clId="Web-{68BDDA0B-C3C0-EE46-2DC7-D46151B52EDF}" dt="2025-04-24T09:46:40.271" v="170" actId="20577"/>
      <pc:docMkLst>
        <pc:docMk/>
      </pc:docMkLst>
      <pc:sldChg chg="modSp">
        <pc:chgData name="Amy Jones" userId="S::amy.jones@avow.org::9627c0d9-bb5c-43a5-bc9e-6d7892470630" providerId="AD" clId="Web-{68BDDA0B-C3C0-EE46-2DC7-D46151B52EDF}" dt="2025-04-23T10:40:12.671" v="60" actId="20577"/>
        <pc:sldMkLst>
          <pc:docMk/>
          <pc:sldMk cId="4116786121" sldId="258"/>
        </pc:sldMkLst>
        <pc:spChg chg="mod">
          <ac:chgData name="Amy Jones" userId="S::amy.jones@avow.org::9627c0d9-bb5c-43a5-bc9e-6d7892470630" providerId="AD" clId="Web-{68BDDA0B-C3C0-EE46-2DC7-D46151B52EDF}" dt="2025-04-23T10:40:12.671" v="60" actId="20577"/>
          <ac:spMkLst>
            <pc:docMk/>
            <pc:sldMk cId="4116786121" sldId="258"/>
            <ac:spMk id="2" creationId="{BC27CD67-16B6-5CD2-2792-D33DA2376D41}"/>
          </ac:spMkLst>
        </pc:spChg>
      </pc:sldChg>
      <pc:sldChg chg="modSp add replId">
        <pc:chgData name="Amy Jones" userId="S::amy.jones@avow.org::9627c0d9-bb5c-43a5-bc9e-6d7892470630" providerId="AD" clId="Web-{68BDDA0B-C3C0-EE46-2DC7-D46151B52EDF}" dt="2025-04-23T10:43:48.273" v="109" actId="20577"/>
        <pc:sldMkLst>
          <pc:docMk/>
          <pc:sldMk cId="955710593" sldId="262"/>
        </pc:sldMkLst>
        <pc:spChg chg="mod">
          <ac:chgData name="Amy Jones" userId="S::amy.jones@avow.org::9627c0d9-bb5c-43a5-bc9e-6d7892470630" providerId="AD" clId="Web-{68BDDA0B-C3C0-EE46-2DC7-D46151B52EDF}" dt="2025-04-23T10:43:48.273" v="109" actId="20577"/>
          <ac:spMkLst>
            <pc:docMk/>
            <pc:sldMk cId="955710593" sldId="262"/>
            <ac:spMk id="2" creationId="{429417A6-B527-8772-D8A6-99B8B189086A}"/>
          </ac:spMkLst>
        </pc:spChg>
      </pc:sldChg>
      <pc:sldChg chg="modSp add replId">
        <pc:chgData name="Amy Jones" userId="S::amy.jones@avow.org::9627c0d9-bb5c-43a5-bc9e-6d7892470630" providerId="AD" clId="Web-{68BDDA0B-C3C0-EE46-2DC7-D46151B52EDF}" dt="2025-04-24T09:46:40.271" v="170" actId="20577"/>
        <pc:sldMkLst>
          <pc:docMk/>
          <pc:sldMk cId="1074782268" sldId="263"/>
        </pc:sldMkLst>
        <pc:spChg chg="mod">
          <ac:chgData name="Amy Jones" userId="S::amy.jones@avow.org::9627c0d9-bb5c-43a5-bc9e-6d7892470630" providerId="AD" clId="Web-{68BDDA0B-C3C0-EE46-2DC7-D46151B52EDF}" dt="2025-04-24T09:46:40.271" v="170" actId="20577"/>
          <ac:spMkLst>
            <pc:docMk/>
            <pc:sldMk cId="1074782268" sldId="263"/>
            <ac:spMk id="2" creationId="{6D91422D-52B9-603F-608A-93DD38992867}"/>
          </ac:spMkLst>
        </pc:spChg>
      </pc:sldChg>
      <pc:sldChg chg="new del">
        <pc:chgData name="Amy Jones" userId="S::amy.jones@avow.org::9627c0d9-bb5c-43a5-bc9e-6d7892470630" providerId="AD" clId="Web-{68BDDA0B-C3C0-EE46-2DC7-D46151B52EDF}" dt="2025-04-24T09:45:18.096" v="111"/>
        <pc:sldMkLst>
          <pc:docMk/>
          <pc:sldMk cId="2863034142" sldId="263"/>
        </pc:sldMkLst>
      </pc:sldChg>
    </pc:docChg>
  </pc:docChgLst>
  <pc:docChgLst>
    <pc:chgData name="Amy Jones" userId="S::amy.jones@avow.org::9627c0d9-bb5c-43a5-bc9e-6d7892470630" providerId="AD" clId="Web-{76550206-58A9-AFEF-2222-3DA3B11CF4BD}"/>
    <pc:docChg chg="addSld delSld modSld sldOrd">
      <pc:chgData name="Amy Jones" userId="S::amy.jones@avow.org::9627c0d9-bb5c-43a5-bc9e-6d7892470630" providerId="AD" clId="Web-{76550206-58A9-AFEF-2222-3DA3B11CF4BD}" dt="2025-05-06T08:28:21.735" v="1056" actId="20577"/>
      <pc:docMkLst>
        <pc:docMk/>
      </pc:docMkLst>
      <pc:sldChg chg="modSp">
        <pc:chgData name="Amy Jones" userId="S::amy.jones@avow.org::9627c0d9-bb5c-43a5-bc9e-6d7892470630" providerId="AD" clId="Web-{76550206-58A9-AFEF-2222-3DA3B11CF4BD}" dt="2025-05-01T12:53:43.650" v="533" actId="20577"/>
        <pc:sldMkLst>
          <pc:docMk/>
          <pc:sldMk cId="109857222" sldId="256"/>
        </pc:sldMkLst>
        <pc:spChg chg="mod">
          <ac:chgData name="Amy Jones" userId="S::amy.jones@avow.org::9627c0d9-bb5c-43a5-bc9e-6d7892470630" providerId="AD" clId="Web-{76550206-58A9-AFEF-2222-3DA3B11CF4BD}" dt="2025-05-01T12:53:43.650" v="533" actId="20577"/>
          <ac:spMkLst>
            <pc:docMk/>
            <pc:sldMk cId="109857222" sldId="256"/>
            <ac:spMk id="3" creationId="{00000000-0000-0000-0000-000000000000}"/>
          </ac:spMkLst>
        </pc:spChg>
      </pc:sldChg>
      <pc:sldChg chg="addSp delSp modSp">
        <pc:chgData name="Amy Jones" userId="S::amy.jones@avow.org::9627c0d9-bb5c-43a5-bc9e-6d7892470630" providerId="AD" clId="Web-{76550206-58A9-AFEF-2222-3DA3B11CF4BD}" dt="2025-05-02T12:23:52.443" v="906" actId="1076"/>
        <pc:sldMkLst>
          <pc:docMk/>
          <pc:sldMk cId="1624866609" sldId="257"/>
        </pc:sldMkLst>
        <pc:spChg chg="del mod">
          <ac:chgData name="Amy Jones" userId="S::amy.jones@avow.org::9627c0d9-bb5c-43a5-bc9e-6d7892470630" providerId="AD" clId="Web-{76550206-58A9-AFEF-2222-3DA3B11CF4BD}" dt="2025-05-01T11:09:53.722" v="64"/>
          <ac:spMkLst>
            <pc:docMk/>
            <pc:sldMk cId="1624866609" sldId="257"/>
            <ac:spMk id="2" creationId="{9B9918D0-39DC-FA70-BA3B-C6B08BBF3E30}"/>
          </ac:spMkLst>
        </pc:spChg>
        <pc:spChg chg="add del mod">
          <ac:chgData name="Amy Jones" userId="S::amy.jones@avow.org::9627c0d9-bb5c-43a5-bc9e-6d7892470630" providerId="AD" clId="Web-{76550206-58A9-AFEF-2222-3DA3B11CF4BD}" dt="2025-05-01T11:10:12.926" v="68"/>
          <ac:spMkLst>
            <pc:docMk/>
            <pc:sldMk cId="1624866609" sldId="257"/>
            <ac:spMk id="8" creationId="{D4B9DC17-B097-146D-A91C-378979458576}"/>
          </ac:spMkLst>
        </pc:spChg>
        <pc:graphicFrameChg chg="add mod modGraphic">
          <ac:chgData name="Amy Jones" userId="S::amy.jones@avow.org::9627c0d9-bb5c-43a5-bc9e-6d7892470630" providerId="AD" clId="Web-{76550206-58A9-AFEF-2222-3DA3B11CF4BD}" dt="2025-05-02T12:23:52.443" v="906" actId="1076"/>
          <ac:graphicFrameMkLst>
            <pc:docMk/>
            <pc:sldMk cId="1624866609" sldId="257"/>
            <ac:graphicFrameMk id="5" creationId="{E5F3B95A-9370-331C-3179-8BDBE258EE87}"/>
          </ac:graphicFrameMkLst>
        </pc:graphicFrameChg>
        <pc:picChg chg="del">
          <ac:chgData name="Amy Jones" userId="S::amy.jones@avow.org::9627c0d9-bb5c-43a5-bc9e-6d7892470630" providerId="AD" clId="Web-{76550206-58A9-AFEF-2222-3DA3B11CF4BD}" dt="2025-05-01T11:09:59.597" v="66"/>
          <ac:picMkLst>
            <pc:docMk/>
            <pc:sldMk cId="1624866609" sldId="257"/>
            <ac:picMk id="7" creationId="{C23BEF09-37FF-E2A4-F4E2-5C73A3E4A5EF}"/>
          </ac:picMkLst>
        </pc:picChg>
      </pc:sldChg>
      <pc:sldChg chg="modSp">
        <pc:chgData name="Amy Jones" userId="S::amy.jones@avow.org::9627c0d9-bb5c-43a5-bc9e-6d7892470630" providerId="AD" clId="Web-{76550206-58A9-AFEF-2222-3DA3B11CF4BD}" dt="2025-05-02T12:53:22.981" v="938" actId="20577"/>
        <pc:sldMkLst>
          <pc:docMk/>
          <pc:sldMk cId="4116786121" sldId="258"/>
        </pc:sldMkLst>
        <pc:spChg chg="mod">
          <ac:chgData name="Amy Jones" userId="S::amy.jones@avow.org::9627c0d9-bb5c-43a5-bc9e-6d7892470630" providerId="AD" clId="Web-{76550206-58A9-AFEF-2222-3DA3B11CF4BD}" dt="2025-05-02T12:53:22.981" v="938" actId="20577"/>
          <ac:spMkLst>
            <pc:docMk/>
            <pc:sldMk cId="4116786121" sldId="258"/>
            <ac:spMk id="2" creationId="{BC27CD67-16B6-5CD2-2792-D33DA2376D41}"/>
          </ac:spMkLst>
        </pc:spChg>
      </pc:sldChg>
      <pc:sldChg chg="modSp">
        <pc:chgData name="Amy Jones" userId="S::amy.jones@avow.org::9627c0d9-bb5c-43a5-bc9e-6d7892470630" providerId="AD" clId="Web-{76550206-58A9-AFEF-2222-3DA3B11CF4BD}" dt="2025-05-01T12:55:40.310" v="575" actId="20577"/>
        <pc:sldMkLst>
          <pc:docMk/>
          <pc:sldMk cId="3730899615" sldId="259"/>
        </pc:sldMkLst>
        <pc:spChg chg="mod">
          <ac:chgData name="Amy Jones" userId="S::amy.jones@avow.org::9627c0d9-bb5c-43a5-bc9e-6d7892470630" providerId="AD" clId="Web-{76550206-58A9-AFEF-2222-3DA3B11CF4BD}" dt="2025-05-01T12:55:40.310" v="575" actId="20577"/>
          <ac:spMkLst>
            <pc:docMk/>
            <pc:sldMk cId="3730899615" sldId="259"/>
            <ac:spMk id="2" creationId="{AD56BA2E-5896-0126-30BE-503CD1CFFD12}"/>
          </ac:spMkLst>
        </pc:spChg>
      </pc:sldChg>
      <pc:sldChg chg="modSp">
        <pc:chgData name="Amy Jones" userId="S::amy.jones@avow.org::9627c0d9-bb5c-43a5-bc9e-6d7892470630" providerId="AD" clId="Web-{76550206-58A9-AFEF-2222-3DA3B11CF4BD}" dt="2025-05-01T12:54:49.199" v="573" actId="1076"/>
        <pc:sldMkLst>
          <pc:docMk/>
          <pc:sldMk cId="1006500842" sldId="260"/>
        </pc:sldMkLst>
        <pc:spChg chg="mod">
          <ac:chgData name="Amy Jones" userId="S::amy.jones@avow.org::9627c0d9-bb5c-43a5-bc9e-6d7892470630" providerId="AD" clId="Web-{76550206-58A9-AFEF-2222-3DA3B11CF4BD}" dt="2025-05-01T12:54:49.199" v="573" actId="1076"/>
          <ac:spMkLst>
            <pc:docMk/>
            <pc:sldMk cId="1006500842" sldId="260"/>
            <ac:spMk id="2" creationId="{7F995CFD-EC7F-E27B-D190-5F7EEFBD2B73}"/>
          </ac:spMkLst>
        </pc:spChg>
      </pc:sldChg>
      <pc:sldChg chg="modSp">
        <pc:chgData name="Amy Jones" userId="S::amy.jones@avow.org::9627c0d9-bb5c-43a5-bc9e-6d7892470630" providerId="AD" clId="Web-{76550206-58A9-AFEF-2222-3DA3B11CF4BD}" dt="2025-05-01T12:54:41.308" v="570" actId="1076"/>
        <pc:sldMkLst>
          <pc:docMk/>
          <pc:sldMk cId="4225199431" sldId="261"/>
        </pc:sldMkLst>
        <pc:spChg chg="mod">
          <ac:chgData name="Amy Jones" userId="S::amy.jones@avow.org::9627c0d9-bb5c-43a5-bc9e-6d7892470630" providerId="AD" clId="Web-{76550206-58A9-AFEF-2222-3DA3B11CF4BD}" dt="2025-05-01T12:54:41.308" v="570" actId="1076"/>
          <ac:spMkLst>
            <pc:docMk/>
            <pc:sldMk cId="4225199431" sldId="261"/>
            <ac:spMk id="2" creationId="{73064099-B477-0754-0821-42196CA9D2C5}"/>
          </ac:spMkLst>
        </pc:spChg>
      </pc:sldChg>
      <pc:sldChg chg="modSp ord">
        <pc:chgData name="Amy Jones" userId="S::amy.jones@avow.org::9627c0d9-bb5c-43a5-bc9e-6d7892470630" providerId="AD" clId="Web-{76550206-58A9-AFEF-2222-3DA3B11CF4BD}" dt="2025-05-01T11:42:45.457" v="383"/>
        <pc:sldMkLst>
          <pc:docMk/>
          <pc:sldMk cId="955710593" sldId="262"/>
        </pc:sldMkLst>
        <pc:spChg chg="mod">
          <ac:chgData name="Amy Jones" userId="S::amy.jones@avow.org::9627c0d9-bb5c-43a5-bc9e-6d7892470630" providerId="AD" clId="Web-{76550206-58A9-AFEF-2222-3DA3B11CF4BD}" dt="2025-05-01T11:42:39.816" v="382" actId="20577"/>
          <ac:spMkLst>
            <pc:docMk/>
            <pc:sldMk cId="955710593" sldId="262"/>
            <ac:spMk id="2" creationId="{429417A6-B527-8772-D8A6-99B8B189086A}"/>
          </ac:spMkLst>
        </pc:spChg>
      </pc:sldChg>
      <pc:sldChg chg="del">
        <pc:chgData name="Amy Jones" userId="S::amy.jones@avow.org::9627c0d9-bb5c-43a5-bc9e-6d7892470630" providerId="AD" clId="Web-{76550206-58A9-AFEF-2222-3DA3B11CF4BD}" dt="2025-05-01T11:42:29.909" v="376"/>
        <pc:sldMkLst>
          <pc:docMk/>
          <pc:sldMk cId="1074782268" sldId="263"/>
        </pc:sldMkLst>
      </pc:sldChg>
      <pc:sldChg chg="addSp delSp modSp add replId">
        <pc:chgData name="Amy Jones" userId="S::amy.jones@avow.org::9627c0d9-bb5c-43a5-bc9e-6d7892470630" providerId="AD" clId="Web-{76550206-58A9-AFEF-2222-3DA3B11CF4BD}" dt="2025-05-01T11:05:15.211" v="45" actId="20577"/>
        <pc:sldMkLst>
          <pc:docMk/>
          <pc:sldMk cId="2326478873" sldId="264"/>
        </pc:sldMkLst>
        <pc:spChg chg="mod">
          <ac:chgData name="Amy Jones" userId="S::amy.jones@avow.org::9627c0d9-bb5c-43a5-bc9e-6d7892470630" providerId="AD" clId="Web-{76550206-58A9-AFEF-2222-3DA3B11CF4BD}" dt="2025-05-01T11:05:15.211" v="45" actId="20577"/>
          <ac:spMkLst>
            <pc:docMk/>
            <pc:sldMk cId="2326478873" sldId="264"/>
            <ac:spMk id="2" creationId="{C1730FF0-FBFC-2FC8-3B3A-2AFB954C69E2}"/>
          </ac:spMkLst>
        </pc:spChg>
        <pc:spChg chg="add del">
          <ac:chgData name="Amy Jones" userId="S::amy.jones@avow.org::9627c0d9-bb5c-43a5-bc9e-6d7892470630" providerId="AD" clId="Web-{76550206-58A9-AFEF-2222-3DA3B11CF4BD}" dt="2025-05-01T11:02:54.424" v="34"/>
          <ac:spMkLst>
            <pc:docMk/>
            <pc:sldMk cId="2326478873" sldId="264"/>
            <ac:spMk id="4" creationId="{ACFD8AB6-41D2-D90E-F34F-3E24EA46391A}"/>
          </ac:spMkLst>
        </pc:spChg>
      </pc:sldChg>
      <pc:sldChg chg="modSp add ord replId">
        <pc:chgData name="Amy Jones" userId="S::amy.jones@avow.org::9627c0d9-bb5c-43a5-bc9e-6d7892470630" providerId="AD" clId="Web-{76550206-58A9-AFEF-2222-3DA3B11CF4BD}" dt="2025-05-01T13:06:17.173" v="629" actId="20577"/>
        <pc:sldMkLst>
          <pc:docMk/>
          <pc:sldMk cId="3039048669" sldId="265"/>
        </pc:sldMkLst>
        <pc:spChg chg="mod">
          <ac:chgData name="Amy Jones" userId="S::amy.jones@avow.org::9627c0d9-bb5c-43a5-bc9e-6d7892470630" providerId="AD" clId="Web-{76550206-58A9-AFEF-2222-3DA3B11CF4BD}" dt="2025-05-01T13:06:17.173" v="629" actId="20577"/>
          <ac:spMkLst>
            <pc:docMk/>
            <pc:sldMk cId="3039048669" sldId="265"/>
            <ac:spMk id="2" creationId="{79ACB2AD-352F-F977-B448-DEFC99A13B5A}"/>
          </ac:spMkLst>
        </pc:spChg>
      </pc:sldChg>
      <pc:sldChg chg="modSp add replId">
        <pc:chgData name="Amy Jones" userId="S::amy.jones@avow.org::9627c0d9-bb5c-43a5-bc9e-6d7892470630" providerId="AD" clId="Web-{76550206-58A9-AFEF-2222-3DA3B11CF4BD}" dt="2025-05-02T12:59:21.320" v="1045" actId="20577"/>
        <pc:sldMkLst>
          <pc:docMk/>
          <pc:sldMk cId="452980664" sldId="266"/>
        </pc:sldMkLst>
        <pc:spChg chg="mod">
          <ac:chgData name="Amy Jones" userId="S::amy.jones@avow.org::9627c0d9-bb5c-43a5-bc9e-6d7892470630" providerId="AD" clId="Web-{76550206-58A9-AFEF-2222-3DA3B11CF4BD}" dt="2025-05-02T12:59:21.320" v="1045" actId="20577"/>
          <ac:spMkLst>
            <pc:docMk/>
            <pc:sldMk cId="452980664" sldId="266"/>
            <ac:spMk id="2" creationId="{44DBFB3E-AB7C-CAB4-BD37-24396D012BD8}"/>
          </ac:spMkLst>
        </pc:spChg>
      </pc:sldChg>
      <pc:sldChg chg="modSp add ord replId">
        <pc:chgData name="Amy Jones" userId="S::amy.jones@avow.org::9627c0d9-bb5c-43a5-bc9e-6d7892470630" providerId="AD" clId="Web-{76550206-58A9-AFEF-2222-3DA3B11CF4BD}" dt="2025-05-02T12:58:24.725" v="1026" actId="20577"/>
        <pc:sldMkLst>
          <pc:docMk/>
          <pc:sldMk cId="3631252397" sldId="267"/>
        </pc:sldMkLst>
        <pc:spChg chg="mod">
          <ac:chgData name="Amy Jones" userId="S::amy.jones@avow.org::9627c0d9-bb5c-43a5-bc9e-6d7892470630" providerId="AD" clId="Web-{76550206-58A9-AFEF-2222-3DA3B11CF4BD}" dt="2025-05-02T12:58:24.725" v="1026" actId="20577"/>
          <ac:spMkLst>
            <pc:docMk/>
            <pc:sldMk cId="3631252397" sldId="267"/>
            <ac:spMk id="2" creationId="{E7E34B09-9550-5CBD-7B5F-A103EA5FC404}"/>
          </ac:spMkLst>
        </pc:spChg>
      </pc:sldChg>
      <pc:sldChg chg="modSp add replId">
        <pc:chgData name="Amy Jones" userId="S::amy.jones@avow.org::9627c0d9-bb5c-43a5-bc9e-6d7892470630" providerId="AD" clId="Web-{76550206-58A9-AFEF-2222-3DA3B11CF4BD}" dt="2025-05-02T12:57:42.036" v="1018" actId="20577"/>
        <pc:sldMkLst>
          <pc:docMk/>
          <pc:sldMk cId="743512809" sldId="268"/>
        </pc:sldMkLst>
        <pc:spChg chg="mod">
          <ac:chgData name="Amy Jones" userId="S::amy.jones@avow.org::9627c0d9-bb5c-43a5-bc9e-6d7892470630" providerId="AD" clId="Web-{76550206-58A9-AFEF-2222-3DA3B11CF4BD}" dt="2025-05-02T12:57:42.036" v="1018" actId="20577"/>
          <ac:spMkLst>
            <pc:docMk/>
            <pc:sldMk cId="743512809" sldId="268"/>
            <ac:spMk id="2" creationId="{EF17D05A-8C31-AA02-9122-20A7A1D60B48}"/>
          </ac:spMkLst>
        </pc:spChg>
      </pc:sldChg>
      <pc:sldChg chg="modSp add del replId">
        <pc:chgData name="Amy Jones" userId="S::amy.jones@avow.org::9627c0d9-bb5c-43a5-bc9e-6d7892470630" providerId="AD" clId="Web-{76550206-58A9-AFEF-2222-3DA3B11CF4BD}" dt="2025-05-02T12:58:14.131" v="1022"/>
        <pc:sldMkLst>
          <pc:docMk/>
          <pc:sldMk cId="4026171199" sldId="269"/>
        </pc:sldMkLst>
        <pc:spChg chg="mod">
          <ac:chgData name="Amy Jones" userId="S::amy.jones@avow.org::9627c0d9-bb5c-43a5-bc9e-6d7892470630" providerId="AD" clId="Web-{76550206-58A9-AFEF-2222-3DA3B11CF4BD}" dt="2025-05-02T12:57:46.645" v="1020" actId="20577"/>
          <ac:spMkLst>
            <pc:docMk/>
            <pc:sldMk cId="4026171199" sldId="269"/>
            <ac:spMk id="2" creationId="{5E3442B9-ACE8-EDFA-EA30-42FC851953D6}"/>
          </ac:spMkLst>
        </pc:spChg>
      </pc:sldChg>
      <pc:sldChg chg="modSp add replId">
        <pc:chgData name="Amy Jones" userId="S::amy.jones@avow.org::9627c0d9-bb5c-43a5-bc9e-6d7892470630" providerId="AD" clId="Web-{76550206-58A9-AFEF-2222-3DA3B11CF4BD}" dt="2025-05-01T12:37:38.870" v="454" actId="20577"/>
        <pc:sldMkLst>
          <pc:docMk/>
          <pc:sldMk cId="140651898" sldId="270"/>
        </pc:sldMkLst>
        <pc:spChg chg="mod">
          <ac:chgData name="Amy Jones" userId="S::amy.jones@avow.org::9627c0d9-bb5c-43a5-bc9e-6d7892470630" providerId="AD" clId="Web-{76550206-58A9-AFEF-2222-3DA3B11CF4BD}" dt="2025-05-01T12:37:38.870" v="454" actId="20577"/>
          <ac:spMkLst>
            <pc:docMk/>
            <pc:sldMk cId="140651898" sldId="270"/>
            <ac:spMk id="2" creationId="{468A4253-EDA2-99A3-5490-3354449E5408}"/>
          </ac:spMkLst>
        </pc:spChg>
      </pc:sldChg>
      <pc:sldChg chg="modSp add replId">
        <pc:chgData name="Amy Jones" userId="S::amy.jones@avow.org::9627c0d9-bb5c-43a5-bc9e-6d7892470630" providerId="AD" clId="Web-{76550206-58A9-AFEF-2222-3DA3B11CF4BD}" dt="2025-05-01T12:50:59.238" v="532" actId="20577"/>
        <pc:sldMkLst>
          <pc:docMk/>
          <pc:sldMk cId="263471283" sldId="271"/>
        </pc:sldMkLst>
        <pc:spChg chg="mod">
          <ac:chgData name="Amy Jones" userId="S::amy.jones@avow.org::9627c0d9-bb5c-43a5-bc9e-6d7892470630" providerId="AD" clId="Web-{76550206-58A9-AFEF-2222-3DA3B11CF4BD}" dt="2025-05-01T12:50:59.238" v="532" actId="20577"/>
          <ac:spMkLst>
            <pc:docMk/>
            <pc:sldMk cId="263471283" sldId="271"/>
            <ac:spMk id="2" creationId="{5F6587D9-C2EA-035C-DFAB-4D560600D163}"/>
          </ac:spMkLst>
        </pc:spChg>
      </pc:sldChg>
      <pc:sldChg chg="modSp add replId">
        <pc:chgData name="Amy Jones" userId="S::amy.jones@avow.org::9627c0d9-bb5c-43a5-bc9e-6d7892470630" providerId="AD" clId="Web-{76550206-58A9-AFEF-2222-3DA3B11CF4BD}" dt="2025-05-01T13:03:49.200" v="627" actId="20577"/>
        <pc:sldMkLst>
          <pc:docMk/>
          <pc:sldMk cId="321317732" sldId="272"/>
        </pc:sldMkLst>
        <pc:spChg chg="mod">
          <ac:chgData name="Amy Jones" userId="S::amy.jones@avow.org::9627c0d9-bb5c-43a5-bc9e-6d7892470630" providerId="AD" clId="Web-{76550206-58A9-AFEF-2222-3DA3B11CF4BD}" dt="2025-05-01T13:03:49.200" v="627" actId="20577"/>
          <ac:spMkLst>
            <pc:docMk/>
            <pc:sldMk cId="321317732" sldId="272"/>
            <ac:spMk id="2" creationId="{5088F8E7-88AF-2D2F-6988-F9CC70A9E5BE}"/>
          </ac:spMkLst>
        </pc:spChg>
      </pc:sldChg>
      <pc:sldChg chg="modSp add replId">
        <pc:chgData name="Amy Jones" userId="S::amy.jones@avow.org::9627c0d9-bb5c-43a5-bc9e-6d7892470630" providerId="AD" clId="Web-{76550206-58A9-AFEF-2222-3DA3B11CF4BD}" dt="2025-05-01T13:07:24.347" v="634" actId="20577"/>
        <pc:sldMkLst>
          <pc:docMk/>
          <pc:sldMk cId="3261175204" sldId="273"/>
        </pc:sldMkLst>
        <pc:spChg chg="mod">
          <ac:chgData name="Amy Jones" userId="S::amy.jones@avow.org::9627c0d9-bb5c-43a5-bc9e-6d7892470630" providerId="AD" clId="Web-{76550206-58A9-AFEF-2222-3DA3B11CF4BD}" dt="2025-05-01T13:07:24.347" v="634" actId="20577"/>
          <ac:spMkLst>
            <pc:docMk/>
            <pc:sldMk cId="3261175204" sldId="273"/>
            <ac:spMk id="2" creationId="{95CC1943-203A-02D5-45E7-E5A4D9E79B48}"/>
          </ac:spMkLst>
        </pc:spChg>
      </pc:sldChg>
      <pc:sldChg chg="addSp delSp modSp add replId">
        <pc:chgData name="Amy Jones" userId="S::amy.jones@avow.org::9627c0d9-bb5c-43a5-bc9e-6d7892470630" providerId="AD" clId="Web-{76550206-58A9-AFEF-2222-3DA3B11CF4BD}" dt="2025-05-02T12:23:58.974" v="907" actId="1076"/>
        <pc:sldMkLst>
          <pc:docMk/>
          <pc:sldMk cId="3463750095" sldId="274"/>
        </pc:sldMkLst>
        <pc:graphicFrameChg chg="add mod modGraphic">
          <ac:chgData name="Amy Jones" userId="S::amy.jones@avow.org::9627c0d9-bb5c-43a5-bc9e-6d7892470630" providerId="AD" clId="Web-{76550206-58A9-AFEF-2222-3DA3B11CF4BD}" dt="2025-05-02T12:23:58.974" v="907" actId="1076"/>
          <ac:graphicFrameMkLst>
            <pc:docMk/>
            <pc:sldMk cId="3463750095" sldId="274"/>
            <ac:graphicFrameMk id="4" creationId="{F6DEF922-C777-BE50-693D-39E18B4C3419}"/>
          </ac:graphicFrameMkLst>
        </pc:graphicFrameChg>
        <pc:graphicFrameChg chg="del mod modGraphic">
          <ac:chgData name="Amy Jones" userId="S::amy.jones@avow.org::9627c0d9-bb5c-43a5-bc9e-6d7892470630" providerId="AD" clId="Web-{76550206-58A9-AFEF-2222-3DA3B11CF4BD}" dt="2025-05-02T12:17:41.259" v="666"/>
          <ac:graphicFrameMkLst>
            <pc:docMk/>
            <pc:sldMk cId="3463750095" sldId="274"/>
            <ac:graphicFrameMk id="5" creationId="{F610E9E3-699E-DAFA-C190-2F2EC094F9D7}"/>
          </ac:graphicFrameMkLst>
        </pc:graphicFrameChg>
      </pc:sldChg>
      <pc:sldChg chg="modSp add replId">
        <pc:chgData name="Amy Jones" userId="S::amy.jones@avow.org::9627c0d9-bb5c-43a5-bc9e-6d7892470630" providerId="AD" clId="Web-{76550206-58A9-AFEF-2222-3DA3B11CF4BD}" dt="2025-05-02T12:57:10.550" v="1015" actId="20577"/>
        <pc:sldMkLst>
          <pc:docMk/>
          <pc:sldMk cId="32266650" sldId="275"/>
        </pc:sldMkLst>
        <pc:spChg chg="mod">
          <ac:chgData name="Amy Jones" userId="S::amy.jones@avow.org::9627c0d9-bb5c-43a5-bc9e-6d7892470630" providerId="AD" clId="Web-{76550206-58A9-AFEF-2222-3DA3B11CF4BD}" dt="2025-05-02T12:57:10.550" v="1015" actId="20577"/>
          <ac:spMkLst>
            <pc:docMk/>
            <pc:sldMk cId="32266650" sldId="275"/>
            <ac:spMk id="2" creationId="{C9D3CF9A-AD8D-3EBD-A258-03D8628CBB3D}"/>
          </ac:spMkLst>
        </pc:spChg>
      </pc:sldChg>
      <pc:sldChg chg="modSp add replId">
        <pc:chgData name="Amy Jones" userId="S::amy.jones@avow.org::9627c0d9-bb5c-43a5-bc9e-6d7892470630" providerId="AD" clId="Web-{76550206-58A9-AFEF-2222-3DA3B11CF4BD}" dt="2025-05-02T12:51:45.556" v="935" actId="20577"/>
        <pc:sldMkLst>
          <pc:docMk/>
          <pc:sldMk cId="1908716157" sldId="276"/>
        </pc:sldMkLst>
        <pc:spChg chg="mod">
          <ac:chgData name="Amy Jones" userId="S::amy.jones@avow.org::9627c0d9-bb5c-43a5-bc9e-6d7892470630" providerId="AD" clId="Web-{76550206-58A9-AFEF-2222-3DA3B11CF4BD}" dt="2025-05-02T12:51:45.556" v="935" actId="20577"/>
          <ac:spMkLst>
            <pc:docMk/>
            <pc:sldMk cId="1908716157" sldId="276"/>
            <ac:spMk id="2" creationId="{D6A12ABA-7F5B-C269-0C13-444A7E21F85F}"/>
          </ac:spMkLst>
        </pc:spChg>
      </pc:sldChg>
      <pc:sldChg chg="modSp add replId">
        <pc:chgData name="Amy Jones" userId="S::amy.jones@avow.org::9627c0d9-bb5c-43a5-bc9e-6d7892470630" providerId="AD" clId="Web-{76550206-58A9-AFEF-2222-3DA3B11CF4BD}" dt="2025-05-06T08:28:21.735" v="1056" actId="20577"/>
        <pc:sldMkLst>
          <pc:docMk/>
          <pc:sldMk cId="821877096" sldId="277"/>
        </pc:sldMkLst>
        <pc:spChg chg="mod">
          <ac:chgData name="Amy Jones" userId="S::amy.jones@avow.org::9627c0d9-bb5c-43a5-bc9e-6d7892470630" providerId="AD" clId="Web-{76550206-58A9-AFEF-2222-3DA3B11CF4BD}" dt="2025-05-06T08:28:21.735" v="1056" actId="20577"/>
          <ac:spMkLst>
            <pc:docMk/>
            <pc:sldMk cId="821877096" sldId="277"/>
            <ac:spMk id="2" creationId="{22063AAE-0C32-D1E9-431A-01A5404D9F36}"/>
          </ac:spMkLst>
        </pc:spChg>
      </pc:sldChg>
      <pc:sldChg chg="add del replId">
        <pc:chgData name="Amy Jones" userId="S::amy.jones@avow.org::9627c0d9-bb5c-43a5-bc9e-6d7892470630" providerId="AD" clId="Web-{76550206-58A9-AFEF-2222-3DA3B11CF4BD}" dt="2025-05-02T12:58:17.240" v="1023"/>
        <pc:sldMkLst>
          <pc:docMk/>
          <pc:sldMk cId="3160733082" sldId="277"/>
        </pc:sldMkLst>
      </pc:sldChg>
    </pc:docChg>
  </pc:docChgLst>
  <pc:docChgLst>
    <pc:chgData name="Amy Jones" userId="S::amy.jones@avow.org::9627c0d9-bb5c-43a5-bc9e-6d7892470630" providerId="AD" clId="Web-{A613E5CB-A343-113E-B544-7F29A1779A63}"/>
    <pc:docChg chg="modSld">
      <pc:chgData name="Amy Jones" userId="S::amy.jones@avow.org::9627c0d9-bb5c-43a5-bc9e-6d7892470630" providerId="AD" clId="Web-{A613E5CB-A343-113E-B544-7F29A1779A63}" dt="2025-05-07T10:32:34.377" v="3" actId="20577"/>
      <pc:docMkLst>
        <pc:docMk/>
      </pc:docMkLst>
      <pc:sldChg chg="modSp">
        <pc:chgData name="Amy Jones" userId="S::amy.jones@avow.org::9627c0d9-bb5c-43a5-bc9e-6d7892470630" providerId="AD" clId="Web-{A613E5CB-A343-113E-B544-7F29A1779A63}" dt="2025-05-07T10:32:34.377" v="3" actId="20577"/>
        <pc:sldMkLst>
          <pc:docMk/>
          <pc:sldMk cId="1006500842" sldId="260"/>
        </pc:sldMkLst>
        <pc:spChg chg="mod">
          <ac:chgData name="Amy Jones" userId="S::amy.jones@avow.org::9627c0d9-bb5c-43a5-bc9e-6d7892470630" providerId="AD" clId="Web-{A613E5CB-A343-113E-B544-7F29A1779A63}" dt="2025-05-07T10:32:34.377" v="3" actId="20577"/>
          <ac:spMkLst>
            <pc:docMk/>
            <pc:sldMk cId="1006500842" sldId="260"/>
            <ac:spMk id="2" creationId="{7F995CFD-EC7F-E27B-D190-5F7EEFBD2B73}"/>
          </ac:spMkLst>
        </pc:spChg>
      </pc:sldChg>
    </pc:docChg>
  </pc:docChgLst>
  <pc:docChgLst>
    <pc:chgData name="Amy Jones" userId="S::amy.jones@avow.org::9627c0d9-bb5c-43a5-bc9e-6d7892470630" providerId="AD" clId="Web-{A28B9CA1-C783-37DB-12A5-1AEEAAC548C3}"/>
    <pc:docChg chg="addSld delSld modSld sldOrd">
      <pc:chgData name="Amy Jones" userId="S::amy.jones@avow.org::9627c0d9-bb5c-43a5-bc9e-6d7892470630" providerId="AD" clId="Web-{A28B9CA1-C783-37DB-12A5-1AEEAAC548C3}" dt="2025-05-07T09:46:03.409" v="1314"/>
      <pc:docMkLst>
        <pc:docMk/>
      </pc:docMkLst>
      <pc:sldChg chg="addSp delSp modSp">
        <pc:chgData name="Amy Jones" userId="S::amy.jones@avow.org::9627c0d9-bb5c-43a5-bc9e-6d7892470630" providerId="AD" clId="Web-{A28B9CA1-C783-37DB-12A5-1AEEAAC548C3}" dt="2025-05-07T09:24:44.770" v="1208" actId="20577"/>
        <pc:sldMkLst>
          <pc:docMk/>
          <pc:sldMk cId="109857222" sldId="256"/>
        </pc:sldMkLst>
        <pc:spChg chg="mod">
          <ac:chgData name="Amy Jones" userId="S::amy.jones@avow.org::9627c0d9-bb5c-43a5-bc9e-6d7892470630" providerId="AD" clId="Web-{A28B9CA1-C783-37DB-12A5-1AEEAAC548C3}" dt="2025-05-07T09:22:04.278" v="1206" actId="20577"/>
          <ac:spMkLst>
            <pc:docMk/>
            <pc:sldMk cId="109857222" sldId="256"/>
            <ac:spMk id="3" creationId="{00000000-0000-0000-0000-000000000000}"/>
          </ac:spMkLst>
        </pc:spChg>
        <pc:spChg chg="mod">
          <ac:chgData name="Amy Jones" userId="S::amy.jones@avow.org::9627c0d9-bb5c-43a5-bc9e-6d7892470630" providerId="AD" clId="Web-{A28B9CA1-C783-37DB-12A5-1AEEAAC548C3}" dt="2025-05-07T09:24:44.770" v="1208" actId="20577"/>
          <ac:spMkLst>
            <pc:docMk/>
            <pc:sldMk cId="109857222" sldId="256"/>
            <ac:spMk id="7" creationId="{2A0E51E5-C1E6-CC7E-796B-1DD34FD2A2D4}"/>
          </ac:spMkLst>
        </pc:spChg>
        <pc:picChg chg="add mod">
          <ac:chgData name="Amy Jones" userId="S::amy.jones@avow.org::9627c0d9-bb5c-43a5-bc9e-6d7892470630" providerId="AD" clId="Web-{A28B9CA1-C783-37DB-12A5-1AEEAAC548C3}" dt="2025-05-06T19:36:49.558" v="1119" actId="1076"/>
          <ac:picMkLst>
            <pc:docMk/>
            <pc:sldMk cId="109857222" sldId="256"/>
            <ac:picMk id="2" creationId="{71C16282-2614-FCF9-5EFD-2D3ABC5769B7}"/>
          </ac:picMkLst>
        </pc:picChg>
        <pc:picChg chg="del">
          <ac:chgData name="Amy Jones" userId="S::amy.jones@avow.org::9627c0d9-bb5c-43a5-bc9e-6d7892470630" providerId="AD" clId="Web-{A28B9CA1-C783-37DB-12A5-1AEEAAC548C3}" dt="2025-05-06T19:36:35.588" v="1117"/>
          <ac:picMkLst>
            <pc:docMk/>
            <pc:sldMk cId="109857222" sldId="256"/>
            <ac:picMk id="4" creationId="{A3AB2295-D364-137E-E4FC-E367F90B2C4E}"/>
          </ac:picMkLst>
        </pc:picChg>
      </pc:sldChg>
      <pc:sldChg chg="modSp">
        <pc:chgData name="Amy Jones" userId="S::amy.jones@avow.org::9627c0d9-bb5c-43a5-bc9e-6d7892470630" providerId="AD" clId="Web-{A28B9CA1-C783-37DB-12A5-1AEEAAC548C3}" dt="2025-05-06T19:22:23.569" v="892"/>
        <pc:sldMkLst>
          <pc:docMk/>
          <pc:sldMk cId="1624866609" sldId="257"/>
        </pc:sldMkLst>
        <pc:graphicFrameChg chg="mod modGraphic">
          <ac:chgData name="Amy Jones" userId="S::amy.jones@avow.org::9627c0d9-bb5c-43a5-bc9e-6d7892470630" providerId="AD" clId="Web-{A28B9CA1-C783-37DB-12A5-1AEEAAC548C3}" dt="2025-05-06T19:22:23.569" v="892"/>
          <ac:graphicFrameMkLst>
            <pc:docMk/>
            <pc:sldMk cId="1624866609" sldId="257"/>
            <ac:graphicFrameMk id="5" creationId="{E5F3B95A-9370-331C-3179-8BDBE258EE87}"/>
          </ac:graphicFrameMkLst>
        </pc:graphicFrameChg>
      </pc:sldChg>
      <pc:sldChg chg="addSp delSp modSp">
        <pc:chgData name="Amy Jones" userId="S::amy.jones@avow.org::9627c0d9-bb5c-43a5-bc9e-6d7892470630" providerId="AD" clId="Web-{A28B9CA1-C783-37DB-12A5-1AEEAAC548C3}" dt="2025-05-06T19:36:58.636" v="1121"/>
        <pc:sldMkLst>
          <pc:docMk/>
          <pc:sldMk cId="4116786121" sldId="258"/>
        </pc:sldMkLst>
        <pc:spChg chg="mod">
          <ac:chgData name="Amy Jones" userId="S::amy.jones@avow.org::9627c0d9-bb5c-43a5-bc9e-6d7892470630" providerId="AD" clId="Web-{A28B9CA1-C783-37DB-12A5-1AEEAAC548C3}" dt="2025-05-06T13:13:03.070" v="573" actId="20577"/>
          <ac:spMkLst>
            <pc:docMk/>
            <pc:sldMk cId="4116786121" sldId="258"/>
            <ac:spMk id="2" creationId="{BC27CD67-16B6-5CD2-2792-D33DA2376D41}"/>
          </ac:spMkLst>
        </pc:spChg>
        <pc:picChg chg="add">
          <ac:chgData name="Amy Jones" userId="S::amy.jones@avow.org::9627c0d9-bb5c-43a5-bc9e-6d7892470630" providerId="AD" clId="Web-{A28B9CA1-C783-37DB-12A5-1AEEAAC548C3}" dt="2025-05-06T19:36:58.636" v="1121"/>
          <ac:picMkLst>
            <pc:docMk/>
            <pc:sldMk cId="4116786121" sldId="258"/>
            <ac:picMk id="5" creationId="{7CEFDF20-209A-4F2D-063D-654131EEDE28}"/>
          </ac:picMkLst>
        </pc:picChg>
        <pc:picChg chg="del">
          <ac:chgData name="Amy Jones" userId="S::amy.jones@avow.org::9627c0d9-bb5c-43a5-bc9e-6d7892470630" providerId="AD" clId="Web-{A28B9CA1-C783-37DB-12A5-1AEEAAC548C3}" dt="2025-05-06T19:36:57.605" v="1120"/>
          <ac:picMkLst>
            <pc:docMk/>
            <pc:sldMk cId="4116786121" sldId="258"/>
            <ac:picMk id="7" creationId="{3CCF45FB-89B7-7EF7-0EA2-E61320A8CB9E}"/>
          </ac:picMkLst>
        </pc:picChg>
      </pc:sldChg>
      <pc:sldChg chg="addSp delSp modSp">
        <pc:chgData name="Amy Jones" userId="S::amy.jones@avow.org::9627c0d9-bb5c-43a5-bc9e-6d7892470630" providerId="AD" clId="Web-{A28B9CA1-C783-37DB-12A5-1AEEAAC548C3}" dt="2025-05-06T19:37:36.858" v="1133"/>
        <pc:sldMkLst>
          <pc:docMk/>
          <pc:sldMk cId="3730899615" sldId="259"/>
        </pc:sldMkLst>
        <pc:spChg chg="mod">
          <ac:chgData name="Amy Jones" userId="S::amy.jones@avow.org::9627c0d9-bb5c-43a5-bc9e-6d7892470630" providerId="AD" clId="Web-{A28B9CA1-C783-37DB-12A5-1AEEAAC548C3}" dt="2025-05-06T13:12:46.882" v="571" actId="20577"/>
          <ac:spMkLst>
            <pc:docMk/>
            <pc:sldMk cId="3730899615" sldId="259"/>
            <ac:spMk id="2" creationId="{AD56BA2E-5896-0126-30BE-503CD1CFFD12}"/>
          </ac:spMkLst>
        </pc:spChg>
        <pc:picChg chg="add">
          <ac:chgData name="Amy Jones" userId="S::amy.jones@avow.org::9627c0d9-bb5c-43a5-bc9e-6d7892470630" providerId="AD" clId="Web-{A28B9CA1-C783-37DB-12A5-1AEEAAC548C3}" dt="2025-05-06T19:37:36.858" v="1133"/>
          <ac:picMkLst>
            <pc:docMk/>
            <pc:sldMk cId="3730899615" sldId="259"/>
            <ac:picMk id="5" creationId="{A8695BBA-E406-E6D1-49AE-CC8DB7BE0B51}"/>
          </ac:picMkLst>
        </pc:picChg>
        <pc:picChg chg="del">
          <ac:chgData name="Amy Jones" userId="S::amy.jones@avow.org::9627c0d9-bb5c-43a5-bc9e-6d7892470630" providerId="AD" clId="Web-{A28B9CA1-C783-37DB-12A5-1AEEAAC548C3}" dt="2025-05-06T19:37:35.139" v="1132"/>
          <ac:picMkLst>
            <pc:docMk/>
            <pc:sldMk cId="3730899615" sldId="259"/>
            <ac:picMk id="7" creationId="{D7D3F72C-BC57-1327-338F-7A233839138D}"/>
          </ac:picMkLst>
        </pc:picChg>
      </pc:sldChg>
      <pc:sldChg chg="addSp delSp modSp">
        <pc:chgData name="Amy Jones" userId="S::amy.jones@avow.org::9627c0d9-bb5c-43a5-bc9e-6d7892470630" providerId="AD" clId="Web-{A28B9CA1-C783-37DB-12A5-1AEEAAC548C3}" dt="2025-05-06T19:37:31.139" v="1131"/>
        <pc:sldMkLst>
          <pc:docMk/>
          <pc:sldMk cId="1006500842" sldId="260"/>
        </pc:sldMkLst>
        <pc:spChg chg="mod">
          <ac:chgData name="Amy Jones" userId="S::amy.jones@avow.org::9627c0d9-bb5c-43a5-bc9e-6d7892470630" providerId="AD" clId="Web-{A28B9CA1-C783-37DB-12A5-1AEEAAC548C3}" dt="2025-05-06T13:12:54.397" v="572" actId="20577"/>
          <ac:spMkLst>
            <pc:docMk/>
            <pc:sldMk cId="1006500842" sldId="260"/>
            <ac:spMk id="2" creationId="{7F995CFD-EC7F-E27B-D190-5F7EEFBD2B73}"/>
          </ac:spMkLst>
        </pc:spChg>
        <pc:picChg chg="add">
          <ac:chgData name="Amy Jones" userId="S::amy.jones@avow.org::9627c0d9-bb5c-43a5-bc9e-6d7892470630" providerId="AD" clId="Web-{A28B9CA1-C783-37DB-12A5-1AEEAAC548C3}" dt="2025-05-06T19:37:31.139" v="1131"/>
          <ac:picMkLst>
            <pc:docMk/>
            <pc:sldMk cId="1006500842" sldId="260"/>
            <ac:picMk id="5" creationId="{775ACE8E-A979-49C7-5655-82B7DB3496C3}"/>
          </ac:picMkLst>
        </pc:picChg>
        <pc:picChg chg="del">
          <ac:chgData name="Amy Jones" userId="S::amy.jones@avow.org::9627c0d9-bb5c-43a5-bc9e-6d7892470630" providerId="AD" clId="Web-{A28B9CA1-C783-37DB-12A5-1AEEAAC548C3}" dt="2025-05-06T19:37:29.592" v="1130"/>
          <ac:picMkLst>
            <pc:docMk/>
            <pc:sldMk cId="1006500842" sldId="260"/>
            <ac:picMk id="7" creationId="{F57BD661-5FFD-C13F-D5A7-9DF78FC20B1B}"/>
          </ac:picMkLst>
        </pc:picChg>
      </pc:sldChg>
      <pc:sldChg chg="addSp delSp modSp">
        <pc:chgData name="Amy Jones" userId="S::amy.jones@avow.org::9627c0d9-bb5c-43a5-bc9e-6d7892470630" providerId="AD" clId="Web-{A28B9CA1-C783-37DB-12A5-1AEEAAC548C3}" dt="2025-05-06T19:37:13.200" v="1125"/>
        <pc:sldMkLst>
          <pc:docMk/>
          <pc:sldMk cId="4225199431" sldId="261"/>
        </pc:sldMkLst>
        <pc:spChg chg="mod">
          <ac:chgData name="Amy Jones" userId="S::amy.jones@avow.org::9627c0d9-bb5c-43a5-bc9e-6d7892470630" providerId="AD" clId="Web-{A28B9CA1-C783-37DB-12A5-1AEEAAC548C3}" dt="2025-05-06T11:18:00.598" v="102" actId="20577"/>
          <ac:spMkLst>
            <pc:docMk/>
            <pc:sldMk cId="4225199431" sldId="261"/>
            <ac:spMk id="2" creationId="{73064099-B477-0754-0821-42196CA9D2C5}"/>
          </ac:spMkLst>
        </pc:spChg>
        <pc:picChg chg="add">
          <ac:chgData name="Amy Jones" userId="S::amy.jones@avow.org::9627c0d9-bb5c-43a5-bc9e-6d7892470630" providerId="AD" clId="Web-{A28B9CA1-C783-37DB-12A5-1AEEAAC548C3}" dt="2025-05-06T19:37:13.200" v="1125"/>
          <ac:picMkLst>
            <pc:docMk/>
            <pc:sldMk cId="4225199431" sldId="261"/>
            <ac:picMk id="5" creationId="{45F7F8C2-9B50-85E1-1A5D-F82E224168EA}"/>
          </ac:picMkLst>
        </pc:picChg>
        <pc:picChg chg="del">
          <ac:chgData name="Amy Jones" userId="S::amy.jones@avow.org::9627c0d9-bb5c-43a5-bc9e-6d7892470630" providerId="AD" clId="Web-{A28B9CA1-C783-37DB-12A5-1AEEAAC548C3}" dt="2025-05-06T19:37:13.169" v="1124"/>
          <ac:picMkLst>
            <pc:docMk/>
            <pc:sldMk cId="4225199431" sldId="261"/>
            <ac:picMk id="7" creationId="{F9F1E48C-7CE3-FC61-ACEB-6D82BBE98A65}"/>
          </ac:picMkLst>
        </pc:picChg>
      </pc:sldChg>
      <pc:sldChg chg="addSp delSp modSp">
        <pc:chgData name="Amy Jones" userId="S::amy.jones@avow.org::9627c0d9-bb5c-43a5-bc9e-6d7892470630" providerId="AD" clId="Web-{A28B9CA1-C783-37DB-12A5-1AEEAAC548C3}" dt="2025-05-07T09:30:10.098" v="1313" actId="20577"/>
        <pc:sldMkLst>
          <pc:docMk/>
          <pc:sldMk cId="955710593" sldId="262"/>
        </pc:sldMkLst>
        <pc:spChg chg="mod">
          <ac:chgData name="Amy Jones" userId="S::amy.jones@avow.org::9627c0d9-bb5c-43a5-bc9e-6d7892470630" providerId="AD" clId="Web-{A28B9CA1-C783-37DB-12A5-1AEEAAC548C3}" dt="2025-05-07T09:30:10.098" v="1313" actId="20577"/>
          <ac:spMkLst>
            <pc:docMk/>
            <pc:sldMk cId="955710593" sldId="262"/>
            <ac:spMk id="2" creationId="{429417A6-B527-8772-D8A6-99B8B189086A}"/>
          </ac:spMkLst>
        </pc:spChg>
        <pc:picChg chg="add mod">
          <ac:chgData name="Amy Jones" userId="S::amy.jones@avow.org::9627c0d9-bb5c-43a5-bc9e-6d7892470630" providerId="AD" clId="Web-{A28B9CA1-C783-37DB-12A5-1AEEAAC548C3}" dt="2025-05-06T19:39:05.349" v="1162" actId="1076"/>
          <ac:picMkLst>
            <pc:docMk/>
            <pc:sldMk cId="955710593" sldId="262"/>
            <ac:picMk id="5" creationId="{3A9F3462-64E6-7C68-11EF-7D94800382BE}"/>
          </ac:picMkLst>
        </pc:picChg>
        <pc:picChg chg="del">
          <ac:chgData name="Amy Jones" userId="S::amy.jones@avow.org::9627c0d9-bb5c-43a5-bc9e-6d7892470630" providerId="AD" clId="Web-{A28B9CA1-C783-37DB-12A5-1AEEAAC548C3}" dt="2025-05-06T19:39:00.708" v="1160"/>
          <ac:picMkLst>
            <pc:docMk/>
            <pc:sldMk cId="955710593" sldId="262"/>
            <ac:picMk id="7" creationId="{10F8122C-C8E6-4DE1-6FA8-BB8D87422DDE}"/>
          </ac:picMkLst>
        </pc:picChg>
      </pc:sldChg>
      <pc:sldChg chg="addSp delSp modSp">
        <pc:chgData name="Amy Jones" userId="S::amy.jones@avow.org::9627c0d9-bb5c-43a5-bc9e-6d7892470630" providerId="AD" clId="Web-{A28B9CA1-C783-37DB-12A5-1AEEAAC548C3}" dt="2025-05-06T19:38:46.425" v="1155"/>
        <pc:sldMkLst>
          <pc:docMk/>
          <pc:sldMk cId="2326478873" sldId="264"/>
        </pc:sldMkLst>
        <pc:spChg chg="mod">
          <ac:chgData name="Amy Jones" userId="S::amy.jones@avow.org::9627c0d9-bb5c-43a5-bc9e-6d7892470630" providerId="AD" clId="Web-{A28B9CA1-C783-37DB-12A5-1AEEAAC548C3}" dt="2025-05-06T19:36:05.867" v="1113" actId="20577"/>
          <ac:spMkLst>
            <pc:docMk/>
            <pc:sldMk cId="2326478873" sldId="264"/>
            <ac:spMk id="2" creationId="{C1730FF0-FBFC-2FC8-3B3A-2AFB954C69E2}"/>
          </ac:spMkLst>
        </pc:spChg>
        <pc:picChg chg="add">
          <ac:chgData name="Amy Jones" userId="S::amy.jones@avow.org::9627c0d9-bb5c-43a5-bc9e-6d7892470630" providerId="AD" clId="Web-{A28B9CA1-C783-37DB-12A5-1AEEAAC548C3}" dt="2025-05-06T19:38:46.425" v="1155"/>
          <ac:picMkLst>
            <pc:docMk/>
            <pc:sldMk cId="2326478873" sldId="264"/>
            <ac:picMk id="5" creationId="{E8DAF57E-891D-AF54-D9A0-ACCC027B6022}"/>
          </ac:picMkLst>
        </pc:picChg>
        <pc:picChg chg="del">
          <ac:chgData name="Amy Jones" userId="S::amy.jones@avow.org::9627c0d9-bb5c-43a5-bc9e-6d7892470630" providerId="AD" clId="Web-{A28B9CA1-C783-37DB-12A5-1AEEAAC548C3}" dt="2025-05-06T19:38:44.800" v="1154"/>
          <ac:picMkLst>
            <pc:docMk/>
            <pc:sldMk cId="2326478873" sldId="264"/>
            <ac:picMk id="7" creationId="{3AFED3B8-EEA3-19FF-2F2C-C6DF1F736243}"/>
          </ac:picMkLst>
        </pc:picChg>
      </pc:sldChg>
      <pc:sldChg chg="addSp delSp modSp">
        <pc:chgData name="Amy Jones" userId="S::amy.jones@avow.org::9627c0d9-bb5c-43a5-bc9e-6d7892470630" providerId="AD" clId="Web-{A28B9CA1-C783-37DB-12A5-1AEEAAC548C3}" dt="2025-05-06T19:38:41.581" v="1153"/>
        <pc:sldMkLst>
          <pc:docMk/>
          <pc:sldMk cId="3039048669" sldId="265"/>
        </pc:sldMkLst>
        <pc:spChg chg="mod">
          <ac:chgData name="Amy Jones" userId="S::amy.jones@avow.org::9627c0d9-bb5c-43a5-bc9e-6d7892470630" providerId="AD" clId="Web-{A28B9CA1-C783-37DB-12A5-1AEEAAC548C3}" dt="2025-05-06T19:32:36.399" v="1063" actId="20577"/>
          <ac:spMkLst>
            <pc:docMk/>
            <pc:sldMk cId="3039048669" sldId="265"/>
            <ac:spMk id="2" creationId="{79ACB2AD-352F-F977-B448-DEFC99A13B5A}"/>
          </ac:spMkLst>
        </pc:spChg>
        <pc:picChg chg="add">
          <ac:chgData name="Amy Jones" userId="S::amy.jones@avow.org::9627c0d9-bb5c-43a5-bc9e-6d7892470630" providerId="AD" clId="Web-{A28B9CA1-C783-37DB-12A5-1AEEAAC548C3}" dt="2025-05-06T19:38:41.581" v="1153"/>
          <ac:picMkLst>
            <pc:docMk/>
            <pc:sldMk cId="3039048669" sldId="265"/>
            <ac:picMk id="5" creationId="{4E2FD753-1383-AD8E-B654-19C2A013871F}"/>
          </ac:picMkLst>
        </pc:picChg>
        <pc:picChg chg="del">
          <ac:chgData name="Amy Jones" userId="S::amy.jones@avow.org::9627c0d9-bb5c-43a5-bc9e-6d7892470630" providerId="AD" clId="Web-{A28B9CA1-C783-37DB-12A5-1AEEAAC548C3}" dt="2025-05-06T19:38:39.987" v="1152"/>
          <ac:picMkLst>
            <pc:docMk/>
            <pc:sldMk cId="3039048669" sldId="265"/>
            <ac:picMk id="7" creationId="{B81FB307-9FFC-5C44-38D1-1274269C3ED5}"/>
          </ac:picMkLst>
        </pc:picChg>
      </pc:sldChg>
      <pc:sldChg chg="modSp del">
        <pc:chgData name="Amy Jones" userId="S::amy.jones@avow.org::9627c0d9-bb5c-43a5-bc9e-6d7892470630" providerId="AD" clId="Web-{A28B9CA1-C783-37DB-12A5-1AEEAAC548C3}" dt="2025-05-06T19:36:14.196" v="1116"/>
        <pc:sldMkLst>
          <pc:docMk/>
          <pc:sldMk cId="452980664" sldId="266"/>
        </pc:sldMkLst>
        <pc:spChg chg="mod">
          <ac:chgData name="Amy Jones" userId="S::amy.jones@avow.org::9627c0d9-bb5c-43a5-bc9e-6d7892470630" providerId="AD" clId="Web-{A28B9CA1-C783-37DB-12A5-1AEEAAC548C3}" dt="2025-05-06T19:34:48.002" v="1102" actId="20577"/>
          <ac:spMkLst>
            <pc:docMk/>
            <pc:sldMk cId="452980664" sldId="266"/>
            <ac:spMk id="2" creationId="{44DBFB3E-AB7C-CAB4-BD37-24396D012BD8}"/>
          </ac:spMkLst>
        </pc:spChg>
      </pc:sldChg>
      <pc:sldChg chg="addSp delSp modSp">
        <pc:chgData name="Amy Jones" userId="S::amy.jones@avow.org::9627c0d9-bb5c-43a5-bc9e-6d7892470630" providerId="AD" clId="Web-{A28B9CA1-C783-37DB-12A5-1AEEAAC548C3}" dt="2025-05-06T19:37:47.484" v="1137"/>
        <pc:sldMkLst>
          <pc:docMk/>
          <pc:sldMk cId="3631252397" sldId="267"/>
        </pc:sldMkLst>
        <pc:spChg chg="mod">
          <ac:chgData name="Amy Jones" userId="S::amy.jones@avow.org::9627c0d9-bb5c-43a5-bc9e-6d7892470630" providerId="AD" clId="Web-{A28B9CA1-C783-37DB-12A5-1AEEAAC548C3}" dt="2025-05-06T13:14:02.541" v="596" actId="20577"/>
          <ac:spMkLst>
            <pc:docMk/>
            <pc:sldMk cId="3631252397" sldId="267"/>
            <ac:spMk id="2" creationId="{E7E34B09-9550-5CBD-7B5F-A103EA5FC404}"/>
          </ac:spMkLst>
        </pc:spChg>
        <pc:picChg chg="add">
          <ac:chgData name="Amy Jones" userId="S::amy.jones@avow.org::9627c0d9-bb5c-43a5-bc9e-6d7892470630" providerId="AD" clId="Web-{A28B9CA1-C783-37DB-12A5-1AEEAAC548C3}" dt="2025-05-06T19:37:47.484" v="1137"/>
          <ac:picMkLst>
            <pc:docMk/>
            <pc:sldMk cId="3631252397" sldId="267"/>
            <ac:picMk id="5" creationId="{4718B73F-73FB-988B-D180-B2D91E22D868}"/>
          </ac:picMkLst>
        </pc:picChg>
        <pc:picChg chg="del">
          <ac:chgData name="Amy Jones" userId="S::amy.jones@avow.org::9627c0d9-bb5c-43a5-bc9e-6d7892470630" providerId="AD" clId="Web-{A28B9CA1-C783-37DB-12A5-1AEEAAC548C3}" dt="2025-05-06T19:37:44.890" v="1136"/>
          <ac:picMkLst>
            <pc:docMk/>
            <pc:sldMk cId="3631252397" sldId="267"/>
            <ac:picMk id="7" creationId="{92FCF166-85E0-CCB4-3E22-D20889B22959}"/>
          </ac:picMkLst>
        </pc:picChg>
      </pc:sldChg>
      <pc:sldChg chg="addSp delSp modSp">
        <pc:chgData name="Amy Jones" userId="S::amy.jones@avow.org::9627c0d9-bb5c-43a5-bc9e-6d7892470630" providerId="AD" clId="Web-{A28B9CA1-C783-37DB-12A5-1AEEAAC548C3}" dt="2025-05-06T19:37:41.077" v="1135"/>
        <pc:sldMkLst>
          <pc:docMk/>
          <pc:sldMk cId="743512809" sldId="268"/>
        </pc:sldMkLst>
        <pc:spChg chg="mod">
          <ac:chgData name="Amy Jones" userId="S::amy.jones@avow.org::9627c0d9-bb5c-43a5-bc9e-6d7892470630" providerId="AD" clId="Web-{A28B9CA1-C783-37DB-12A5-1AEEAAC548C3}" dt="2025-05-06T13:13:46.993" v="593" actId="20577"/>
          <ac:spMkLst>
            <pc:docMk/>
            <pc:sldMk cId="743512809" sldId="268"/>
            <ac:spMk id="2" creationId="{EF17D05A-8C31-AA02-9122-20A7A1D60B48}"/>
          </ac:spMkLst>
        </pc:spChg>
        <pc:picChg chg="add">
          <ac:chgData name="Amy Jones" userId="S::amy.jones@avow.org::9627c0d9-bb5c-43a5-bc9e-6d7892470630" providerId="AD" clId="Web-{A28B9CA1-C783-37DB-12A5-1AEEAAC548C3}" dt="2025-05-06T19:37:41.077" v="1135"/>
          <ac:picMkLst>
            <pc:docMk/>
            <pc:sldMk cId="743512809" sldId="268"/>
            <ac:picMk id="5" creationId="{D275D3B7-6570-3142-8337-4370F3CBA289}"/>
          </ac:picMkLst>
        </pc:picChg>
        <pc:picChg chg="del">
          <ac:chgData name="Amy Jones" userId="S::amy.jones@avow.org::9627c0d9-bb5c-43a5-bc9e-6d7892470630" providerId="AD" clId="Web-{A28B9CA1-C783-37DB-12A5-1AEEAAC548C3}" dt="2025-05-06T19:37:39.577" v="1134"/>
          <ac:picMkLst>
            <pc:docMk/>
            <pc:sldMk cId="743512809" sldId="268"/>
            <ac:picMk id="7" creationId="{D382B751-5B67-1EC9-60B6-7625A5EE0775}"/>
          </ac:picMkLst>
        </pc:picChg>
      </pc:sldChg>
      <pc:sldChg chg="addSp delSp">
        <pc:chgData name="Amy Jones" userId="S::amy.jones@avow.org::9627c0d9-bb5c-43a5-bc9e-6d7892470630" providerId="AD" clId="Web-{A28B9CA1-C783-37DB-12A5-1AEEAAC548C3}" dt="2025-05-06T19:37:55.078" v="1139"/>
        <pc:sldMkLst>
          <pc:docMk/>
          <pc:sldMk cId="140651898" sldId="270"/>
        </pc:sldMkLst>
        <pc:picChg chg="add">
          <ac:chgData name="Amy Jones" userId="S::amy.jones@avow.org::9627c0d9-bb5c-43a5-bc9e-6d7892470630" providerId="AD" clId="Web-{A28B9CA1-C783-37DB-12A5-1AEEAAC548C3}" dt="2025-05-06T19:37:55.078" v="1139"/>
          <ac:picMkLst>
            <pc:docMk/>
            <pc:sldMk cId="140651898" sldId="270"/>
            <ac:picMk id="5" creationId="{AE7081C6-041B-FD95-39EF-00C4EE4A6202}"/>
          </ac:picMkLst>
        </pc:picChg>
        <pc:picChg chg="del">
          <ac:chgData name="Amy Jones" userId="S::amy.jones@avow.org::9627c0d9-bb5c-43a5-bc9e-6d7892470630" providerId="AD" clId="Web-{A28B9CA1-C783-37DB-12A5-1AEEAAC548C3}" dt="2025-05-06T19:37:53.062" v="1138"/>
          <ac:picMkLst>
            <pc:docMk/>
            <pc:sldMk cId="140651898" sldId="270"/>
            <ac:picMk id="7" creationId="{832CF2EF-F1F2-9E65-6B72-C313A8E56BF0}"/>
          </ac:picMkLst>
        </pc:picChg>
      </pc:sldChg>
      <pc:sldChg chg="delSp modSp add del">
        <pc:chgData name="Amy Jones" userId="S::amy.jones@avow.org::9627c0d9-bb5c-43a5-bc9e-6d7892470630" providerId="AD" clId="Web-{A28B9CA1-C783-37DB-12A5-1AEEAAC548C3}" dt="2025-05-06T19:38:08.782" v="1144"/>
        <pc:sldMkLst>
          <pc:docMk/>
          <pc:sldMk cId="263471283" sldId="271"/>
        </pc:sldMkLst>
        <pc:spChg chg="mod">
          <ac:chgData name="Amy Jones" userId="S::amy.jones@avow.org::9627c0d9-bb5c-43a5-bc9e-6d7892470630" providerId="AD" clId="Web-{A28B9CA1-C783-37DB-12A5-1AEEAAC548C3}" dt="2025-05-06T13:14:21.026" v="597" actId="20577"/>
          <ac:spMkLst>
            <pc:docMk/>
            <pc:sldMk cId="263471283" sldId="271"/>
            <ac:spMk id="2" creationId="{5F6587D9-C2EA-035C-DFAB-4D560600D163}"/>
          </ac:spMkLst>
        </pc:spChg>
        <pc:picChg chg="del">
          <ac:chgData name="Amy Jones" userId="S::amy.jones@avow.org::9627c0d9-bb5c-43a5-bc9e-6d7892470630" providerId="AD" clId="Web-{A28B9CA1-C783-37DB-12A5-1AEEAAC548C3}" dt="2025-05-06T19:37:59.813" v="1140"/>
          <ac:picMkLst>
            <pc:docMk/>
            <pc:sldMk cId="263471283" sldId="271"/>
            <ac:picMk id="7" creationId="{4172632A-8866-6BCF-0379-3F4DA1760E00}"/>
          </ac:picMkLst>
        </pc:picChg>
      </pc:sldChg>
      <pc:sldChg chg="addSp delSp modSp">
        <pc:chgData name="Amy Jones" userId="S::amy.jones@avow.org::9627c0d9-bb5c-43a5-bc9e-6d7892470630" providerId="AD" clId="Web-{A28B9CA1-C783-37DB-12A5-1AEEAAC548C3}" dt="2025-05-06T19:38:20.830" v="1145"/>
        <pc:sldMkLst>
          <pc:docMk/>
          <pc:sldMk cId="321317732" sldId="272"/>
        </pc:sldMkLst>
        <pc:spChg chg="mod">
          <ac:chgData name="Amy Jones" userId="S::amy.jones@avow.org::9627c0d9-bb5c-43a5-bc9e-6d7892470630" providerId="AD" clId="Web-{A28B9CA1-C783-37DB-12A5-1AEEAAC548C3}" dt="2025-05-06T13:14:34.104" v="598" actId="20577"/>
          <ac:spMkLst>
            <pc:docMk/>
            <pc:sldMk cId="321317732" sldId="272"/>
            <ac:spMk id="2" creationId="{5088F8E7-88AF-2D2F-6988-F9CC70A9E5BE}"/>
          </ac:spMkLst>
        </pc:spChg>
        <pc:picChg chg="add">
          <ac:chgData name="Amy Jones" userId="S::amy.jones@avow.org::9627c0d9-bb5c-43a5-bc9e-6d7892470630" providerId="AD" clId="Web-{A28B9CA1-C783-37DB-12A5-1AEEAAC548C3}" dt="2025-05-06T19:38:20.830" v="1145"/>
          <ac:picMkLst>
            <pc:docMk/>
            <pc:sldMk cId="321317732" sldId="272"/>
            <ac:picMk id="5" creationId="{0E2D0AF6-4D5B-1CA8-DA8F-8252250BE2A4}"/>
          </ac:picMkLst>
        </pc:picChg>
        <pc:picChg chg="del">
          <ac:chgData name="Amy Jones" userId="S::amy.jones@avow.org::9627c0d9-bb5c-43a5-bc9e-6d7892470630" providerId="AD" clId="Web-{A28B9CA1-C783-37DB-12A5-1AEEAAC548C3}" dt="2025-05-06T19:38:03.782" v="1142"/>
          <ac:picMkLst>
            <pc:docMk/>
            <pc:sldMk cId="321317732" sldId="272"/>
            <ac:picMk id="7" creationId="{AD76C3E9-6858-9E2F-A3DE-F6847F20697A}"/>
          </ac:picMkLst>
        </pc:picChg>
      </pc:sldChg>
      <pc:sldChg chg="addSp delSp modSp">
        <pc:chgData name="Amy Jones" userId="S::amy.jones@avow.org::9627c0d9-bb5c-43a5-bc9e-6d7892470630" providerId="AD" clId="Web-{A28B9CA1-C783-37DB-12A5-1AEEAAC548C3}" dt="2025-05-06T19:38:56.973" v="1159"/>
        <pc:sldMkLst>
          <pc:docMk/>
          <pc:sldMk cId="3261175204" sldId="273"/>
        </pc:sldMkLst>
        <pc:spChg chg="mod">
          <ac:chgData name="Amy Jones" userId="S::amy.jones@avow.org::9627c0d9-bb5c-43a5-bc9e-6d7892470630" providerId="AD" clId="Web-{A28B9CA1-C783-37DB-12A5-1AEEAAC548C3}" dt="2025-05-06T11:36:58.979" v="242" actId="20577"/>
          <ac:spMkLst>
            <pc:docMk/>
            <pc:sldMk cId="3261175204" sldId="273"/>
            <ac:spMk id="2" creationId="{95CC1943-203A-02D5-45E7-E5A4D9E79B48}"/>
          </ac:spMkLst>
        </pc:spChg>
        <pc:spChg chg="mod">
          <ac:chgData name="Amy Jones" userId="S::amy.jones@avow.org::9627c0d9-bb5c-43a5-bc9e-6d7892470630" providerId="AD" clId="Web-{A28B9CA1-C783-37DB-12A5-1AEEAAC548C3}" dt="2025-05-06T11:33:42.613" v="238"/>
          <ac:spMkLst>
            <pc:docMk/>
            <pc:sldMk cId="3261175204" sldId="273"/>
            <ac:spMk id="3" creationId="{76019BBA-1E6F-DEAA-BF97-CC3F3D5C214B}"/>
          </ac:spMkLst>
        </pc:spChg>
        <pc:spChg chg="add del">
          <ac:chgData name="Amy Jones" userId="S::amy.jones@avow.org::9627c0d9-bb5c-43a5-bc9e-6d7892470630" providerId="AD" clId="Web-{A28B9CA1-C783-37DB-12A5-1AEEAAC548C3}" dt="2025-05-06T11:33:42.613" v="238"/>
          <ac:spMkLst>
            <pc:docMk/>
            <pc:sldMk cId="3261175204" sldId="273"/>
            <ac:spMk id="12" creationId="{F2E492FA-8968-35FB-5795-1981C0BEB80B}"/>
          </ac:spMkLst>
        </pc:spChg>
        <pc:spChg chg="add del">
          <ac:chgData name="Amy Jones" userId="S::amy.jones@avow.org::9627c0d9-bb5c-43a5-bc9e-6d7892470630" providerId="AD" clId="Web-{A28B9CA1-C783-37DB-12A5-1AEEAAC548C3}" dt="2025-05-06T11:33:42.613" v="238"/>
          <ac:spMkLst>
            <pc:docMk/>
            <pc:sldMk cId="3261175204" sldId="273"/>
            <ac:spMk id="30" creationId="{51E97C3D-86C0-41DC-9F8A-476CC05E5D78}"/>
          </ac:spMkLst>
        </pc:spChg>
        <pc:spChg chg="add del">
          <ac:chgData name="Amy Jones" userId="S::amy.jones@avow.org::9627c0d9-bb5c-43a5-bc9e-6d7892470630" providerId="AD" clId="Web-{A28B9CA1-C783-37DB-12A5-1AEEAAC548C3}" dt="2025-05-06T11:33:42.613" v="238"/>
          <ac:spMkLst>
            <pc:docMk/>
            <pc:sldMk cId="3261175204" sldId="273"/>
            <ac:spMk id="32" creationId="{309C9282-EF05-4BDC-AEC6-69DA837C6BAD}"/>
          </ac:spMkLst>
        </pc:spChg>
        <pc:grpChg chg="add del">
          <ac:chgData name="Amy Jones" userId="S::amy.jones@avow.org::9627c0d9-bb5c-43a5-bc9e-6d7892470630" providerId="AD" clId="Web-{A28B9CA1-C783-37DB-12A5-1AEEAAC548C3}" dt="2025-05-06T11:33:42.613" v="238"/>
          <ac:grpSpMkLst>
            <pc:docMk/>
            <pc:sldMk cId="3261175204" sldId="273"/>
            <ac:grpSpMk id="14" creationId="{359E9F1D-5563-209D-E7AF-E4CAD1A47123}"/>
          </ac:grpSpMkLst>
        </pc:grpChg>
        <pc:grpChg chg="add del">
          <ac:chgData name="Amy Jones" userId="S::amy.jones@avow.org::9627c0d9-bb5c-43a5-bc9e-6d7892470630" providerId="AD" clId="Web-{A28B9CA1-C783-37DB-12A5-1AEEAAC548C3}" dt="2025-05-06T11:33:42.613" v="238"/>
          <ac:grpSpMkLst>
            <pc:docMk/>
            <pc:sldMk cId="3261175204" sldId="273"/>
            <ac:grpSpMk id="20" creationId="{2D349864-D374-CF0C-705C-FA7696E4BCFE}"/>
          </ac:grpSpMkLst>
        </pc:grpChg>
        <pc:picChg chg="add mod">
          <ac:chgData name="Amy Jones" userId="S::amy.jones@avow.org::9627c0d9-bb5c-43a5-bc9e-6d7892470630" providerId="AD" clId="Web-{A28B9CA1-C783-37DB-12A5-1AEEAAC548C3}" dt="2025-05-06T11:36:53.385" v="239" actId="1076"/>
          <ac:picMkLst>
            <pc:docMk/>
            <pc:sldMk cId="3261175204" sldId="273"/>
            <ac:picMk id="4" creationId="{BF1F0744-1507-24EC-EC55-B304B78772CE}"/>
          </ac:picMkLst>
        </pc:picChg>
        <pc:picChg chg="add">
          <ac:chgData name="Amy Jones" userId="S::amy.jones@avow.org::9627c0d9-bb5c-43a5-bc9e-6d7892470630" providerId="AD" clId="Web-{A28B9CA1-C783-37DB-12A5-1AEEAAC548C3}" dt="2025-05-06T19:38:56.973" v="1159"/>
          <ac:picMkLst>
            <pc:docMk/>
            <pc:sldMk cId="3261175204" sldId="273"/>
            <ac:picMk id="6" creationId="{DDBEFECA-C95E-3EFE-35B7-1699F3B5FCC3}"/>
          </ac:picMkLst>
        </pc:picChg>
        <pc:picChg chg="del mod">
          <ac:chgData name="Amy Jones" userId="S::amy.jones@avow.org::9627c0d9-bb5c-43a5-bc9e-6d7892470630" providerId="AD" clId="Web-{A28B9CA1-C783-37DB-12A5-1AEEAAC548C3}" dt="2025-05-06T19:38:56.223" v="1158"/>
          <ac:picMkLst>
            <pc:docMk/>
            <pc:sldMk cId="3261175204" sldId="273"/>
            <ac:picMk id="7" creationId="{82370C65-4029-E0D6-5EB2-0A5235E51D63}"/>
          </ac:picMkLst>
        </pc:picChg>
      </pc:sldChg>
      <pc:sldChg chg="addSp delSp modSp">
        <pc:chgData name="Amy Jones" userId="S::amy.jones@avow.org::9627c0d9-bb5c-43a5-bc9e-6d7892470630" providerId="AD" clId="Web-{A28B9CA1-C783-37DB-12A5-1AEEAAC548C3}" dt="2025-05-06T19:37:18.216" v="1127"/>
        <pc:sldMkLst>
          <pc:docMk/>
          <pc:sldMk cId="32266650" sldId="275"/>
        </pc:sldMkLst>
        <pc:spChg chg="mod">
          <ac:chgData name="Amy Jones" userId="S::amy.jones@avow.org::9627c0d9-bb5c-43a5-bc9e-6d7892470630" providerId="AD" clId="Web-{A28B9CA1-C783-37DB-12A5-1AEEAAC548C3}" dt="2025-05-06T11:21:55.090" v="178" actId="20577"/>
          <ac:spMkLst>
            <pc:docMk/>
            <pc:sldMk cId="32266650" sldId="275"/>
            <ac:spMk id="2" creationId="{C9D3CF9A-AD8D-3EBD-A258-03D8628CBB3D}"/>
          </ac:spMkLst>
        </pc:spChg>
        <pc:picChg chg="add">
          <ac:chgData name="Amy Jones" userId="S::amy.jones@avow.org::9627c0d9-bb5c-43a5-bc9e-6d7892470630" providerId="AD" clId="Web-{A28B9CA1-C783-37DB-12A5-1AEEAAC548C3}" dt="2025-05-06T19:37:18.216" v="1127"/>
          <ac:picMkLst>
            <pc:docMk/>
            <pc:sldMk cId="32266650" sldId="275"/>
            <ac:picMk id="5" creationId="{15B4DF9D-92B1-A513-1334-243D4212105B}"/>
          </ac:picMkLst>
        </pc:picChg>
        <pc:picChg chg="del">
          <ac:chgData name="Amy Jones" userId="S::amy.jones@avow.org::9627c0d9-bb5c-43a5-bc9e-6d7892470630" providerId="AD" clId="Web-{A28B9CA1-C783-37DB-12A5-1AEEAAC548C3}" dt="2025-05-06T19:37:16.622" v="1126"/>
          <ac:picMkLst>
            <pc:docMk/>
            <pc:sldMk cId="32266650" sldId="275"/>
            <ac:picMk id="7" creationId="{455FEA5A-9530-185E-8B88-7A3ED65EC164}"/>
          </ac:picMkLst>
        </pc:picChg>
      </pc:sldChg>
      <pc:sldChg chg="addSp delSp modSp">
        <pc:chgData name="Amy Jones" userId="S::amy.jones@avow.org::9627c0d9-bb5c-43a5-bc9e-6d7892470630" providerId="AD" clId="Web-{A28B9CA1-C783-37DB-12A5-1AEEAAC548C3}" dt="2025-05-06T19:44:11.232" v="1191" actId="1076"/>
        <pc:sldMkLst>
          <pc:docMk/>
          <pc:sldMk cId="1908716157" sldId="276"/>
        </pc:sldMkLst>
        <pc:spChg chg="mod">
          <ac:chgData name="Amy Jones" userId="S::amy.jones@avow.org::9627c0d9-bb5c-43a5-bc9e-6d7892470630" providerId="AD" clId="Web-{A28B9CA1-C783-37DB-12A5-1AEEAAC548C3}" dt="2025-05-06T13:13:26.195" v="590" actId="20577"/>
          <ac:spMkLst>
            <pc:docMk/>
            <pc:sldMk cId="1908716157" sldId="276"/>
            <ac:spMk id="2" creationId="{D6A12ABA-7F5B-C269-0C13-444A7E21F85F}"/>
          </ac:spMkLst>
        </pc:spChg>
        <pc:picChg chg="add mod">
          <ac:chgData name="Amy Jones" userId="S::amy.jones@avow.org::9627c0d9-bb5c-43a5-bc9e-6d7892470630" providerId="AD" clId="Web-{A28B9CA1-C783-37DB-12A5-1AEEAAC548C3}" dt="2025-05-06T19:44:00.855" v="1190" actId="1076"/>
          <ac:picMkLst>
            <pc:docMk/>
            <pc:sldMk cId="1908716157" sldId="276"/>
            <ac:picMk id="4" creationId="{2BC7B1C4-53A9-3820-73D3-8656B179928D}"/>
          </ac:picMkLst>
        </pc:picChg>
        <pc:picChg chg="add mod">
          <ac:chgData name="Amy Jones" userId="S::amy.jones@avow.org::9627c0d9-bb5c-43a5-bc9e-6d7892470630" providerId="AD" clId="Web-{A28B9CA1-C783-37DB-12A5-1AEEAAC548C3}" dt="2025-05-06T19:44:11.232" v="1191" actId="1076"/>
          <ac:picMkLst>
            <pc:docMk/>
            <pc:sldMk cId="1908716157" sldId="276"/>
            <ac:picMk id="6" creationId="{32569E47-052A-9BA4-F0AE-88B4D1A71C80}"/>
          </ac:picMkLst>
        </pc:picChg>
        <pc:picChg chg="del">
          <ac:chgData name="Amy Jones" userId="S::amy.jones@avow.org::9627c0d9-bb5c-43a5-bc9e-6d7892470630" providerId="AD" clId="Web-{A28B9CA1-C783-37DB-12A5-1AEEAAC548C3}" dt="2025-05-06T19:37:23.076" v="1128"/>
          <ac:picMkLst>
            <pc:docMk/>
            <pc:sldMk cId="1908716157" sldId="276"/>
            <ac:picMk id="7" creationId="{C9B61F48-ABE3-5FF3-AC36-D30C61C7DBC7}"/>
          </ac:picMkLst>
        </pc:picChg>
      </pc:sldChg>
      <pc:sldChg chg="addSp delSp modSp ord">
        <pc:chgData name="Amy Jones" userId="S::amy.jones@avow.org::9627c0d9-bb5c-43a5-bc9e-6d7892470630" providerId="AD" clId="Web-{A28B9CA1-C783-37DB-12A5-1AEEAAC548C3}" dt="2025-05-07T09:46:03.409" v="1314"/>
        <pc:sldMkLst>
          <pc:docMk/>
          <pc:sldMk cId="821877096" sldId="277"/>
        </pc:sldMkLst>
        <pc:spChg chg="mod">
          <ac:chgData name="Amy Jones" userId="S::amy.jones@avow.org::9627c0d9-bb5c-43a5-bc9e-6d7892470630" providerId="AD" clId="Web-{A28B9CA1-C783-37DB-12A5-1AEEAAC548C3}" dt="2025-05-06T12:29:50.145" v="306" actId="20577"/>
          <ac:spMkLst>
            <pc:docMk/>
            <pc:sldMk cId="821877096" sldId="277"/>
            <ac:spMk id="2" creationId="{22063AAE-0C32-D1E9-431A-01A5404D9F36}"/>
          </ac:spMkLst>
        </pc:spChg>
        <pc:picChg chg="add">
          <ac:chgData name="Amy Jones" userId="S::amy.jones@avow.org::9627c0d9-bb5c-43a5-bc9e-6d7892470630" providerId="AD" clId="Web-{A28B9CA1-C783-37DB-12A5-1AEEAAC548C3}" dt="2025-05-06T19:37:04.637" v="1123"/>
          <ac:picMkLst>
            <pc:docMk/>
            <pc:sldMk cId="821877096" sldId="277"/>
            <ac:picMk id="5" creationId="{4EA12B3C-8C49-028A-D284-49D142652BF8}"/>
          </ac:picMkLst>
        </pc:picChg>
        <pc:picChg chg="del">
          <ac:chgData name="Amy Jones" userId="S::amy.jones@avow.org::9627c0d9-bb5c-43a5-bc9e-6d7892470630" providerId="AD" clId="Web-{A28B9CA1-C783-37DB-12A5-1AEEAAC548C3}" dt="2025-05-06T19:37:03.152" v="1122"/>
          <ac:picMkLst>
            <pc:docMk/>
            <pc:sldMk cId="821877096" sldId="277"/>
            <ac:picMk id="7" creationId="{2624C79D-3F31-070C-73F6-D0513FC2DF67}"/>
          </ac:picMkLst>
        </pc:picChg>
      </pc:sldChg>
      <pc:sldChg chg="addSp delSp modSp add replId">
        <pc:chgData name="Amy Jones" userId="S::amy.jones@avow.org::9627c0d9-bb5c-43a5-bc9e-6d7892470630" providerId="AD" clId="Web-{A28B9CA1-C783-37DB-12A5-1AEEAAC548C3}" dt="2025-05-06T19:39:09.427" v="1164"/>
        <pc:sldMkLst>
          <pc:docMk/>
          <pc:sldMk cId="657585894" sldId="278"/>
        </pc:sldMkLst>
        <pc:spChg chg="mod">
          <ac:chgData name="Amy Jones" userId="S::amy.jones@avow.org::9627c0d9-bb5c-43a5-bc9e-6d7892470630" providerId="AD" clId="Web-{A28B9CA1-C783-37DB-12A5-1AEEAAC548C3}" dt="2025-05-06T19:32:00.240" v="1061" actId="20577"/>
          <ac:spMkLst>
            <pc:docMk/>
            <pc:sldMk cId="657585894" sldId="278"/>
            <ac:spMk id="2" creationId="{63666233-092F-3BE6-C1E4-A91517FC557A}"/>
          </ac:spMkLst>
        </pc:spChg>
        <pc:picChg chg="add">
          <ac:chgData name="Amy Jones" userId="S::amy.jones@avow.org::9627c0d9-bb5c-43a5-bc9e-6d7892470630" providerId="AD" clId="Web-{A28B9CA1-C783-37DB-12A5-1AEEAAC548C3}" dt="2025-05-06T19:39:09.427" v="1164"/>
          <ac:picMkLst>
            <pc:docMk/>
            <pc:sldMk cId="657585894" sldId="278"/>
            <ac:picMk id="5" creationId="{F2B01799-8C81-CF06-6F03-E67762782736}"/>
          </ac:picMkLst>
        </pc:picChg>
        <pc:picChg chg="del">
          <ac:chgData name="Amy Jones" userId="S::amy.jones@avow.org::9627c0d9-bb5c-43a5-bc9e-6d7892470630" providerId="AD" clId="Web-{A28B9CA1-C783-37DB-12A5-1AEEAAC548C3}" dt="2025-05-06T19:39:08.677" v="1163"/>
          <ac:picMkLst>
            <pc:docMk/>
            <pc:sldMk cId="657585894" sldId="278"/>
            <ac:picMk id="7" creationId="{4A253577-38A7-4696-67CC-34C9DE0677B9}"/>
          </ac:picMkLst>
        </pc:picChg>
      </pc:sldChg>
      <pc:sldChg chg="addSp delSp modSp add ord replId">
        <pc:chgData name="Amy Jones" userId="S::amy.jones@avow.org::9627c0d9-bb5c-43a5-bc9e-6d7892470630" providerId="AD" clId="Web-{A28B9CA1-C783-37DB-12A5-1AEEAAC548C3}" dt="2025-05-06T19:38:50.457" v="1157"/>
        <pc:sldMkLst>
          <pc:docMk/>
          <pc:sldMk cId="2607302621" sldId="279"/>
        </pc:sldMkLst>
        <pc:spChg chg="mod">
          <ac:chgData name="Amy Jones" userId="S::amy.jones@avow.org::9627c0d9-bb5c-43a5-bc9e-6d7892470630" providerId="AD" clId="Web-{A28B9CA1-C783-37DB-12A5-1AEEAAC548C3}" dt="2025-05-06T12:29:23.394" v="303" actId="20577"/>
          <ac:spMkLst>
            <pc:docMk/>
            <pc:sldMk cId="2607302621" sldId="279"/>
            <ac:spMk id="2" creationId="{C19C5C3E-8479-E358-EF14-B20A77057F71}"/>
          </ac:spMkLst>
        </pc:spChg>
        <pc:picChg chg="del">
          <ac:chgData name="Amy Jones" userId="S::amy.jones@avow.org::9627c0d9-bb5c-43a5-bc9e-6d7892470630" providerId="AD" clId="Web-{A28B9CA1-C783-37DB-12A5-1AEEAAC548C3}" dt="2025-05-06T11:33:32.504" v="236"/>
          <ac:picMkLst>
            <pc:docMk/>
            <pc:sldMk cId="2607302621" sldId="279"/>
            <ac:picMk id="4" creationId="{8AD828F4-9294-9CC6-EFA8-50021CC381CA}"/>
          </ac:picMkLst>
        </pc:picChg>
        <pc:picChg chg="add">
          <ac:chgData name="Amy Jones" userId="S::amy.jones@avow.org::9627c0d9-bb5c-43a5-bc9e-6d7892470630" providerId="AD" clId="Web-{A28B9CA1-C783-37DB-12A5-1AEEAAC548C3}" dt="2025-05-06T19:38:50.457" v="1157"/>
          <ac:picMkLst>
            <pc:docMk/>
            <pc:sldMk cId="2607302621" sldId="279"/>
            <ac:picMk id="5" creationId="{E30750B5-BD5A-00AA-0DEA-AAA836CEA66F}"/>
          </ac:picMkLst>
        </pc:picChg>
        <pc:picChg chg="del">
          <ac:chgData name="Amy Jones" userId="S::amy.jones@avow.org::9627c0d9-bb5c-43a5-bc9e-6d7892470630" providerId="AD" clId="Web-{A28B9CA1-C783-37DB-12A5-1AEEAAC548C3}" dt="2025-05-06T19:38:49.332" v="1156"/>
          <ac:picMkLst>
            <pc:docMk/>
            <pc:sldMk cId="2607302621" sldId="279"/>
            <ac:picMk id="7" creationId="{A2A53000-73AD-A82C-03E3-0B1D76AF3BEB}"/>
          </ac:picMkLst>
        </pc:picChg>
      </pc:sldChg>
      <pc:sldChg chg="addSp delSp modSp add replId">
        <pc:chgData name="Amy Jones" userId="S::amy.jones@avow.org::9627c0d9-bb5c-43a5-bc9e-6d7892470630" providerId="AD" clId="Web-{A28B9CA1-C783-37DB-12A5-1AEEAAC548C3}" dt="2025-05-06T19:40:18.417" v="1177" actId="20577"/>
        <pc:sldMkLst>
          <pc:docMk/>
          <pc:sldMk cId="2926976761" sldId="280"/>
        </pc:sldMkLst>
        <pc:spChg chg="mod">
          <ac:chgData name="Amy Jones" userId="S::amy.jones@avow.org::9627c0d9-bb5c-43a5-bc9e-6d7892470630" providerId="AD" clId="Web-{A28B9CA1-C783-37DB-12A5-1AEEAAC548C3}" dt="2025-05-06T19:40:18.417" v="1177" actId="20577"/>
          <ac:spMkLst>
            <pc:docMk/>
            <pc:sldMk cId="2926976761" sldId="280"/>
            <ac:spMk id="2" creationId="{6AF134CB-2937-326B-A139-18D9491066EB}"/>
          </ac:spMkLst>
        </pc:spChg>
        <pc:spChg chg="mod">
          <ac:chgData name="Amy Jones" userId="S::amy.jones@avow.org::9627c0d9-bb5c-43a5-bc9e-6d7892470630" providerId="AD" clId="Web-{A28B9CA1-C783-37DB-12A5-1AEEAAC548C3}" dt="2025-05-06T19:40:07.384" v="1175" actId="20577"/>
          <ac:spMkLst>
            <pc:docMk/>
            <pc:sldMk cId="2926976761" sldId="280"/>
            <ac:spMk id="24" creationId="{F9FC8337-5DC1-0C0D-4FB4-3E4D1F05A717}"/>
          </ac:spMkLst>
        </pc:spChg>
        <pc:picChg chg="add">
          <ac:chgData name="Amy Jones" userId="S::amy.jones@avow.org::9627c0d9-bb5c-43a5-bc9e-6d7892470630" providerId="AD" clId="Web-{A28B9CA1-C783-37DB-12A5-1AEEAAC548C3}" dt="2025-05-06T19:38:25.299" v="1147"/>
          <ac:picMkLst>
            <pc:docMk/>
            <pc:sldMk cId="2926976761" sldId="280"/>
            <ac:picMk id="5" creationId="{84F8C84B-680B-CC2D-F279-7CF53A897FCF}"/>
          </ac:picMkLst>
        </pc:picChg>
        <pc:picChg chg="del">
          <ac:chgData name="Amy Jones" userId="S::amy.jones@avow.org::9627c0d9-bb5c-43a5-bc9e-6d7892470630" providerId="AD" clId="Web-{A28B9CA1-C783-37DB-12A5-1AEEAAC548C3}" dt="2025-05-06T19:38:24.533" v="1146"/>
          <ac:picMkLst>
            <pc:docMk/>
            <pc:sldMk cId="2926976761" sldId="280"/>
            <ac:picMk id="7" creationId="{BE65EC9E-760D-560D-A2DE-0816CB1FEBAC}"/>
          </ac:picMkLst>
        </pc:picChg>
      </pc:sldChg>
      <pc:sldChg chg="addSp delSp modSp add replId">
        <pc:chgData name="Amy Jones" userId="S::amy.jones@avow.org::9627c0d9-bb5c-43a5-bc9e-6d7892470630" providerId="AD" clId="Web-{A28B9CA1-C783-37DB-12A5-1AEEAAC548C3}" dt="2025-05-06T19:40:45.387" v="1189" actId="20577"/>
        <pc:sldMkLst>
          <pc:docMk/>
          <pc:sldMk cId="3937493184" sldId="281"/>
        </pc:sldMkLst>
        <pc:spChg chg="mod">
          <ac:chgData name="Amy Jones" userId="S::amy.jones@avow.org::9627c0d9-bb5c-43a5-bc9e-6d7892470630" providerId="AD" clId="Web-{A28B9CA1-C783-37DB-12A5-1AEEAAC548C3}" dt="2025-05-06T19:40:45.387" v="1189" actId="20577"/>
          <ac:spMkLst>
            <pc:docMk/>
            <pc:sldMk cId="3937493184" sldId="281"/>
            <ac:spMk id="2" creationId="{8E74782E-F3DA-1EC7-BD00-8556D8BD32BA}"/>
          </ac:spMkLst>
        </pc:spChg>
        <pc:picChg chg="add">
          <ac:chgData name="Amy Jones" userId="S::amy.jones@avow.org::9627c0d9-bb5c-43a5-bc9e-6d7892470630" providerId="AD" clId="Web-{A28B9CA1-C783-37DB-12A5-1AEEAAC548C3}" dt="2025-05-06T19:38:36.675" v="1151"/>
          <ac:picMkLst>
            <pc:docMk/>
            <pc:sldMk cId="3937493184" sldId="281"/>
            <ac:picMk id="5" creationId="{2F50DF77-E98B-5E08-B697-858E6C9F9A05}"/>
          </ac:picMkLst>
        </pc:picChg>
        <pc:picChg chg="del">
          <ac:chgData name="Amy Jones" userId="S::amy.jones@avow.org::9627c0d9-bb5c-43a5-bc9e-6d7892470630" providerId="AD" clId="Web-{A28B9CA1-C783-37DB-12A5-1AEEAAC548C3}" dt="2025-05-06T19:38:35.534" v="1150"/>
          <ac:picMkLst>
            <pc:docMk/>
            <pc:sldMk cId="3937493184" sldId="281"/>
            <ac:picMk id="7" creationId="{B07C165A-8BB4-959F-B4D4-80EEB387BBF4}"/>
          </ac:picMkLst>
        </pc:picChg>
      </pc:sldChg>
      <pc:sldChg chg="add del replId">
        <pc:chgData name="Amy Jones" userId="S::amy.jones@avow.org::9627c0d9-bb5c-43a5-bc9e-6d7892470630" providerId="AD" clId="Web-{A28B9CA1-C783-37DB-12A5-1AEEAAC548C3}" dt="2025-05-06T19:24:22.952" v="893"/>
        <pc:sldMkLst>
          <pc:docMk/>
          <pc:sldMk cId="897553746" sldId="282"/>
        </pc:sldMkLst>
      </pc:sldChg>
      <pc:sldChg chg="addSp delSp modSp add replId">
        <pc:chgData name="Amy Jones" userId="S::amy.jones@avow.org::9627c0d9-bb5c-43a5-bc9e-6d7892470630" providerId="AD" clId="Web-{A28B9CA1-C783-37DB-12A5-1AEEAAC548C3}" dt="2025-05-06T19:38:29.284" v="1149"/>
        <pc:sldMkLst>
          <pc:docMk/>
          <pc:sldMk cId="2043356497" sldId="283"/>
        </pc:sldMkLst>
        <pc:spChg chg="mod">
          <ac:chgData name="Amy Jones" userId="S::amy.jones@avow.org::9627c0d9-bb5c-43a5-bc9e-6d7892470630" providerId="AD" clId="Web-{A28B9CA1-C783-37DB-12A5-1AEEAAC548C3}" dt="2025-05-06T13:14:47.527" v="599" actId="20577"/>
          <ac:spMkLst>
            <pc:docMk/>
            <pc:sldMk cId="2043356497" sldId="283"/>
            <ac:spMk id="2" creationId="{DBE4A9CF-9ECA-4B41-CF11-065C6B56D824}"/>
          </ac:spMkLst>
        </pc:spChg>
        <pc:picChg chg="add">
          <ac:chgData name="Amy Jones" userId="S::amy.jones@avow.org::9627c0d9-bb5c-43a5-bc9e-6d7892470630" providerId="AD" clId="Web-{A28B9CA1-C783-37DB-12A5-1AEEAAC548C3}" dt="2025-05-06T19:38:29.284" v="1149"/>
          <ac:picMkLst>
            <pc:docMk/>
            <pc:sldMk cId="2043356497" sldId="283"/>
            <ac:picMk id="5" creationId="{3F7DC30E-67EC-C995-30C4-654EFA956DC2}"/>
          </ac:picMkLst>
        </pc:picChg>
        <pc:picChg chg="del">
          <ac:chgData name="Amy Jones" userId="S::amy.jones@avow.org::9627c0d9-bb5c-43a5-bc9e-6d7892470630" providerId="AD" clId="Web-{A28B9CA1-C783-37DB-12A5-1AEEAAC548C3}" dt="2025-05-06T19:38:28.612" v="1148"/>
          <ac:picMkLst>
            <pc:docMk/>
            <pc:sldMk cId="2043356497" sldId="283"/>
            <ac:picMk id="7" creationId="{AA4AAE74-1716-9C53-ADE0-A6871F490B81}"/>
          </ac:picMkLst>
        </pc:picChg>
      </pc:sldChg>
      <pc:sldChg chg="add del replId">
        <pc:chgData name="Amy Jones" userId="S::amy.jones@avow.org::9627c0d9-bb5c-43a5-bc9e-6d7892470630" providerId="AD" clId="Web-{A28B9CA1-C783-37DB-12A5-1AEEAAC548C3}" dt="2025-05-06T19:36:11.539" v="1115"/>
        <pc:sldMkLst>
          <pc:docMk/>
          <pc:sldMk cId="2610445955" sldId="284"/>
        </pc:sldMkLst>
      </pc:sldChg>
    </pc:docChg>
  </pc:docChgLst>
  <pc:docChgLst>
    <pc:chgData clId="Web-{97191CB9-0793-D587-AE6A-7A05FC7C2340}"/>
    <pc:docChg chg="modSld">
      <pc:chgData name="" userId="" providerId="" clId="Web-{97191CB9-0793-D587-AE6A-7A05FC7C2340}" dt="2025-04-09T18:52:34.615" v="9" actId="20577"/>
      <pc:docMkLst>
        <pc:docMk/>
      </pc:docMkLst>
      <pc:sldChg chg="modSp">
        <pc:chgData name="" userId="" providerId="" clId="Web-{97191CB9-0793-D587-AE6A-7A05FC7C2340}" dt="2025-04-09T18:52:34.615" v="9" actId="20577"/>
        <pc:sldMkLst>
          <pc:docMk/>
          <pc:sldMk cId="109857222" sldId="256"/>
        </pc:sldMkLst>
        <pc:spChg chg="mod">
          <ac:chgData name="" userId="" providerId="" clId="Web-{97191CB9-0793-D587-AE6A-7A05FC7C2340}" dt="2025-04-09T18:52:34.615" v="9" actId="20577"/>
          <ac:spMkLst>
            <pc:docMk/>
            <pc:sldMk cId="109857222" sldId="256"/>
            <ac:spMk id="7" creationId="{2A0E51E5-C1E6-CC7E-796B-1DD34FD2A2D4}"/>
          </ac:spMkLst>
        </pc:spChg>
      </pc:sldChg>
    </pc:docChg>
  </pc:docChgLst>
  <pc:docChgLst>
    <pc:chgData name="Amy Jones" userId="S::amy.jones@avow.org::9627c0d9-bb5c-43a5-bc9e-6d7892470630" providerId="AD" clId="Web-{33955B31-9E2D-1F62-2389-80E980C2F715}"/>
    <pc:docChg chg="addSld delSld modSld sldOrd">
      <pc:chgData name="Amy Jones" userId="S::amy.jones@avow.org::9627c0d9-bb5c-43a5-bc9e-6d7892470630" providerId="AD" clId="Web-{33955B31-9E2D-1F62-2389-80E980C2F715}" dt="2025-04-15T10:13:40.966" v="156" actId="20577"/>
      <pc:docMkLst>
        <pc:docMk/>
      </pc:docMkLst>
      <pc:sldChg chg="modSp">
        <pc:chgData name="Amy Jones" userId="S::amy.jones@avow.org::9627c0d9-bb5c-43a5-bc9e-6d7892470630" providerId="AD" clId="Web-{33955B31-9E2D-1F62-2389-80E980C2F715}" dt="2025-04-10T07:40:10.402" v="72" actId="1076"/>
        <pc:sldMkLst>
          <pc:docMk/>
          <pc:sldMk cId="109857222" sldId="256"/>
        </pc:sldMkLst>
        <pc:spChg chg="mod">
          <ac:chgData name="Amy Jones" userId="S::amy.jones@avow.org::9627c0d9-bb5c-43a5-bc9e-6d7892470630" providerId="AD" clId="Web-{33955B31-9E2D-1F62-2389-80E980C2F715}" dt="2025-04-10T07:40:10.402" v="72" actId="1076"/>
          <ac:spMkLst>
            <pc:docMk/>
            <pc:sldMk cId="109857222" sldId="256"/>
            <ac:spMk id="7" creationId="{2A0E51E5-C1E6-CC7E-796B-1DD34FD2A2D4}"/>
          </ac:spMkLst>
        </pc:spChg>
      </pc:sldChg>
      <pc:sldChg chg="modSp">
        <pc:chgData name="Amy Jones" userId="S::amy.jones@avow.org::9627c0d9-bb5c-43a5-bc9e-6d7892470630" providerId="AD" clId="Web-{33955B31-9E2D-1F62-2389-80E980C2F715}" dt="2025-04-15T10:13:40.966" v="156" actId="20577"/>
        <pc:sldMkLst>
          <pc:docMk/>
          <pc:sldMk cId="1624866609" sldId="257"/>
        </pc:sldMkLst>
        <pc:spChg chg="mod">
          <ac:chgData name="Amy Jones" userId="S::amy.jones@avow.org::9627c0d9-bb5c-43a5-bc9e-6d7892470630" providerId="AD" clId="Web-{33955B31-9E2D-1F62-2389-80E980C2F715}" dt="2025-04-15T10:13:40.966" v="156" actId="20577"/>
          <ac:spMkLst>
            <pc:docMk/>
            <pc:sldMk cId="1624866609" sldId="257"/>
            <ac:spMk id="2" creationId="{9B9918D0-39DC-FA70-BA3B-C6B08BBF3E30}"/>
          </ac:spMkLst>
        </pc:spChg>
        <pc:picChg chg="mod">
          <ac:chgData name="Amy Jones" userId="S::amy.jones@avow.org::9627c0d9-bb5c-43a5-bc9e-6d7892470630" providerId="AD" clId="Web-{33955B31-9E2D-1F62-2389-80E980C2F715}" dt="2025-04-09T19:25:16.298" v="28" actId="1076"/>
          <ac:picMkLst>
            <pc:docMk/>
            <pc:sldMk cId="1624866609" sldId="257"/>
            <ac:picMk id="7" creationId="{C23BEF09-37FF-E2A4-F4E2-5C73A3E4A5EF}"/>
          </ac:picMkLst>
        </pc:picChg>
      </pc:sldChg>
      <pc:sldChg chg="modSp ord">
        <pc:chgData name="Amy Jones" userId="S::amy.jones@avow.org::9627c0d9-bb5c-43a5-bc9e-6d7892470630" providerId="AD" clId="Web-{33955B31-9E2D-1F62-2389-80E980C2F715}" dt="2025-04-15T10:12:20.916" v="123"/>
        <pc:sldMkLst>
          <pc:docMk/>
          <pc:sldMk cId="4116786121" sldId="258"/>
        </pc:sldMkLst>
        <pc:spChg chg="mod">
          <ac:chgData name="Amy Jones" userId="S::amy.jones@avow.org::9627c0d9-bb5c-43a5-bc9e-6d7892470630" providerId="AD" clId="Web-{33955B31-9E2D-1F62-2389-80E980C2F715}" dt="2025-04-15T10:11:25.132" v="103" actId="20577"/>
          <ac:spMkLst>
            <pc:docMk/>
            <pc:sldMk cId="4116786121" sldId="258"/>
            <ac:spMk id="2" creationId="{BC27CD67-16B6-5CD2-2792-D33DA2376D41}"/>
          </ac:spMkLst>
        </pc:spChg>
        <pc:picChg chg="mod">
          <ac:chgData name="Amy Jones" userId="S::amy.jones@avow.org::9627c0d9-bb5c-43a5-bc9e-6d7892470630" providerId="AD" clId="Web-{33955B31-9E2D-1F62-2389-80E980C2F715}" dt="2025-04-09T19:25:21.611" v="29" actId="1076"/>
          <ac:picMkLst>
            <pc:docMk/>
            <pc:sldMk cId="4116786121" sldId="258"/>
            <ac:picMk id="7" creationId="{3CCF45FB-89B7-7EF7-0EA2-E61320A8CB9E}"/>
          </ac:picMkLst>
        </pc:picChg>
      </pc:sldChg>
      <pc:sldChg chg="modSp add replId">
        <pc:chgData name="Amy Jones" userId="S::amy.jones@avow.org::9627c0d9-bb5c-43a5-bc9e-6d7892470630" providerId="AD" clId="Web-{33955B31-9E2D-1F62-2389-80E980C2F715}" dt="2025-04-10T07:39:51.932" v="71" actId="1076"/>
        <pc:sldMkLst>
          <pc:docMk/>
          <pc:sldMk cId="3730899615" sldId="259"/>
        </pc:sldMkLst>
        <pc:spChg chg="mod">
          <ac:chgData name="Amy Jones" userId="S::amy.jones@avow.org::9627c0d9-bb5c-43a5-bc9e-6d7892470630" providerId="AD" clId="Web-{33955B31-9E2D-1F62-2389-80E980C2F715}" dt="2025-04-10T07:39:51.932" v="71" actId="1076"/>
          <ac:spMkLst>
            <pc:docMk/>
            <pc:sldMk cId="3730899615" sldId="259"/>
            <ac:spMk id="2" creationId="{AD56BA2E-5896-0126-30BE-503CD1CFFD12}"/>
          </ac:spMkLst>
        </pc:spChg>
      </pc:sldChg>
      <pc:sldChg chg="add replId">
        <pc:chgData name="Amy Jones" userId="S::amy.jones@avow.org::9627c0d9-bb5c-43a5-bc9e-6d7892470630" providerId="AD" clId="Web-{33955B31-9E2D-1F62-2389-80E980C2F715}" dt="2025-04-15T10:10:19.545" v="75"/>
        <pc:sldMkLst>
          <pc:docMk/>
          <pc:sldMk cId="1006500842" sldId="260"/>
        </pc:sldMkLst>
      </pc:sldChg>
      <pc:sldChg chg="new del">
        <pc:chgData name="Amy Jones" userId="S::amy.jones@avow.org::9627c0d9-bb5c-43a5-bc9e-6d7892470630" providerId="AD" clId="Web-{33955B31-9E2D-1F62-2389-80E980C2F715}" dt="2025-04-10T07:41:36.483" v="74"/>
        <pc:sldMkLst>
          <pc:docMk/>
          <pc:sldMk cId="1834752164" sldId="260"/>
        </pc:sldMkLst>
      </pc:sldChg>
      <pc:sldChg chg="add replId">
        <pc:chgData name="Amy Jones" userId="S::amy.jones@avow.org::9627c0d9-bb5c-43a5-bc9e-6d7892470630" providerId="AD" clId="Web-{33955B31-9E2D-1F62-2389-80E980C2F715}" dt="2025-04-15T10:11:48.477" v="104"/>
        <pc:sldMkLst>
          <pc:docMk/>
          <pc:sldMk cId="4225199431" sldId="261"/>
        </pc:sldMkLst>
      </pc:sldChg>
    </pc:docChg>
  </pc:docChgLst>
  <pc:docChgLst>
    <pc:chgData name="Amy Jones" userId="S::amy.jones@avow.org::9627c0d9-bb5c-43a5-bc9e-6d7892470630" providerId="AD" clId="Web-{62487ED2-C401-637F-C3DC-F5EDF0243DF1}"/>
    <pc:docChg chg="addSld modSld sldOrd">
      <pc:chgData name="Amy Jones" userId="S::amy.jones@avow.org::9627c0d9-bb5c-43a5-bc9e-6d7892470630" providerId="AD" clId="Web-{62487ED2-C401-637F-C3DC-F5EDF0243DF1}" dt="2025-05-07T09:59:26.297" v="79" actId="20577"/>
      <pc:docMkLst>
        <pc:docMk/>
      </pc:docMkLst>
      <pc:sldChg chg="modSp">
        <pc:chgData name="Amy Jones" userId="S::amy.jones@avow.org::9627c0d9-bb5c-43a5-bc9e-6d7892470630" providerId="AD" clId="Web-{62487ED2-C401-637F-C3DC-F5EDF0243DF1}" dt="2025-05-07T09:51:30.984" v="9" actId="20577"/>
        <pc:sldMkLst>
          <pc:docMk/>
          <pc:sldMk cId="821877096" sldId="277"/>
        </pc:sldMkLst>
        <pc:spChg chg="mod">
          <ac:chgData name="Amy Jones" userId="S::amy.jones@avow.org::9627c0d9-bb5c-43a5-bc9e-6d7892470630" providerId="AD" clId="Web-{62487ED2-C401-637F-C3DC-F5EDF0243DF1}" dt="2025-05-07T09:51:30.984" v="9" actId="20577"/>
          <ac:spMkLst>
            <pc:docMk/>
            <pc:sldMk cId="821877096" sldId="277"/>
            <ac:spMk id="2" creationId="{22063AAE-0C32-D1E9-431A-01A5404D9F36}"/>
          </ac:spMkLst>
        </pc:spChg>
      </pc:sldChg>
      <pc:sldChg chg="modSp add ord replId">
        <pc:chgData name="Amy Jones" userId="S::amy.jones@avow.org::9627c0d9-bb5c-43a5-bc9e-6d7892470630" providerId="AD" clId="Web-{62487ED2-C401-637F-C3DC-F5EDF0243DF1}" dt="2025-05-07T09:59:26.297" v="79" actId="20577"/>
        <pc:sldMkLst>
          <pc:docMk/>
          <pc:sldMk cId="1287735291" sldId="284"/>
        </pc:sldMkLst>
        <pc:spChg chg="mod">
          <ac:chgData name="Amy Jones" userId="S::amy.jones@avow.org::9627c0d9-bb5c-43a5-bc9e-6d7892470630" providerId="AD" clId="Web-{62487ED2-C401-637F-C3DC-F5EDF0243DF1}" dt="2025-05-07T09:59:26.297" v="79" actId="20577"/>
          <ac:spMkLst>
            <pc:docMk/>
            <pc:sldMk cId="1287735291" sldId="284"/>
            <ac:spMk id="2" creationId="{88EEEC29-84C4-0423-857D-CC8D123F6F67}"/>
          </ac:spMkLst>
        </pc:spChg>
      </pc:sldChg>
      <pc:sldChg chg="modSp add replId">
        <pc:chgData name="Amy Jones" userId="S::amy.jones@avow.org::9627c0d9-bb5c-43a5-bc9e-6d7892470630" providerId="AD" clId="Web-{62487ED2-C401-637F-C3DC-F5EDF0243DF1}" dt="2025-05-07T09:58:57.857" v="57" actId="20577"/>
        <pc:sldMkLst>
          <pc:docMk/>
          <pc:sldMk cId="1232913319" sldId="285"/>
        </pc:sldMkLst>
        <pc:spChg chg="mod">
          <ac:chgData name="Amy Jones" userId="S::amy.jones@avow.org::9627c0d9-bb5c-43a5-bc9e-6d7892470630" providerId="AD" clId="Web-{62487ED2-C401-637F-C3DC-F5EDF0243DF1}" dt="2025-05-07T09:58:57.857" v="57" actId="20577"/>
          <ac:spMkLst>
            <pc:docMk/>
            <pc:sldMk cId="1232913319" sldId="285"/>
            <ac:spMk id="2" creationId="{88AEEA62-CB0F-CFAA-1EF3-02E807A5A110}"/>
          </ac:spMkLst>
        </pc:spChg>
      </pc:sldChg>
    </pc:docChg>
  </pc:docChgLst>
  <pc:docChgLst>
    <pc:chgData name="Philip Bettinson" userId="S::phil@avow.org::5fa955c6-f89d-4f6c-b784-d11858865662" providerId="AD" clId="Web-{2EF73BE4-4990-0F44-9B2B-775F6DB22C61}"/>
    <pc:docChg chg="modSld">
      <pc:chgData name="Philip Bettinson" userId="S::phil@avow.org::5fa955c6-f89d-4f6c-b784-d11858865662" providerId="AD" clId="Web-{2EF73BE4-4990-0F44-9B2B-775F6DB22C61}" dt="2025-05-07T16:36:56.274" v="1470" actId="1076"/>
      <pc:docMkLst>
        <pc:docMk/>
      </pc:docMkLst>
      <pc:sldChg chg="addSp modSp">
        <pc:chgData name="Philip Bettinson" userId="S::phil@avow.org::5fa955c6-f89d-4f6c-b784-d11858865662" providerId="AD" clId="Web-{2EF73BE4-4990-0F44-9B2B-775F6DB22C61}" dt="2025-05-07T15:35:08.650" v="715" actId="1076"/>
        <pc:sldMkLst>
          <pc:docMk/>
          <pc:sldMk cId="1624866609" sldId="257"/>
        </pc:sldMkLst>
        <pc:graphicFrameChg chg="mod modGraphic">
          <ac:chgData name="Philip Bettinson" userId="S::phil@avow.org::5fa955c6-f89d-4f6c-b784-d11858865662" providerId="AD" clId="Web-{2EF73BE4-4990-0F44-9B2B-775F6DB22C61}" dt="2025-05-07T15:35:08.650" v="715" actId="1076"/>
          <ac:graphicFrameMkLst>
            <pc:docMk/>
            <pc:sldMk cId="1624866609" sldId="257"/>
            <ac:graphicFrameMk id="5" creationId="{E5F3B95A-9370-331C-3179-8BDBE258EE87}"/>
          </ac:graphicFrameMkLst>
        </pc:graphicFrameChg>
        <pc:picChg chg="add">
          <ac:chgData name="Philip Bettinson" userId="S::phil@avow.org::5fa955c6-f89d-4f6c-b784-d11858865662" providerId="AD" clId="Web-{2EF73BE4-4990-0F44-9B2B-775F6DB22C61}" dt="2025-05-07T15:09:59.794" v="116"/>
          <ac:picMkLst>
            <pc:docMk/>
            <pc:sldMk cId="1624866609" sldId="257"/>
            <ac:picMk id="4" creationId="{B3FA3D44-9CE7-4602-3EAE-BED79E303DA5}"/>
          </ac:picMkLst>
        </pc:picChg>
      </pc:sldChg>
      <pc:sldChg chg="addSp delSp modSp">
        <pc:chgData name="Philip Bettinson" userId="S::phil@avow.org::5fa955c6-f89d-4f6c-b784-d11858865662" providerId="AD" clId="Web-{2EF73BE4-4990-0F44-9B2B-775F6DB22C61}" dt="2025-05-07T15:09:34.231" v="114" actId="14100"/>
        <pc:sldMkLst>
          <pc:docMk/>
          <pc:sldMk cId="4116786121" sldId="258"/>
        </pc:sldMkLst>
        <pc:spChg chg="mod">
          <ac:chgData name="Philip Bettinson" userId="S::phil@avow.org::5fa955c6-f89d-4f6c-b784-d11858865662" providerId="AD" clId="Web-{2EF73BE4-4990-0F44-9B2B-775F6DB22C61}" dt="2025-05-07T15:09:03.777" v="101" actId="20577"/>
          <ac:spMkLst>
            <pc:docMk/>
            <pc:sldMk cId="4116786121" sldId="258"/>
            <ac:spMk id="2" creationId="{BC27CD67-16B6-5CD2-2792-D33DA2376D41}"/>
          </ac:spMkLst>
        </pc:spChg>
        <pc:spChg chg="add mod">
          <ac:chgData name="Philip Bettinson" userId="S::phil@avow.org::5fa955c6-f89d-4f6c-b784-d11858865662" providerId="AD" clId="Web-{2EF73BE4-4990-0F44-9B2B-775F6DB22C61}" dt="2025-05-07T15:09:34.231" v="114" actId="14100"/>
          <ac:spMkLst>
            <pc:docMk/>
            <pc:sldMk cId="4116786121" sldId="258"/>
            <ac:spMk id="7" creationId="{BA6B6FDC-C219-9AE3-F04C-D04320FD7FC5}"/>
          </ac:spMkLst>
        </pc:spChg>
        <pc:spChg chg="add mod">
          <ac:chgData name="Philip Bettinson" userId="S::phil@avow.org::5fa955c6-f89d-4f6c-b784-d11858865662" providerId="AD" clId="Web-{2EF73BE4-4990-0F44-9B2B-775F6DB22C61}" dt="2025-05-07T15:09:27.512" v="113" actId="20577"/>
          <ac:spMkLst>
            <pc:docMk/>
            <pc:sldMk cId="4116786121" sldId="258"/>
            <ac:spMk id="8" creationId="{99E7D7D3-CF92-B4B5-86C6-63EC7F33E239}"/>
          </ac:spMkLst>
        </pc:spChg>
        <pc:picChg chg="del">
          <ac:chgData name="Philip Bettinson" userId="S::phil@avow.org::5fa955c6-f89d-4f6c-b784-d11858865662" providerId="AD" clId="Web-{2EF73BE4-4990-0F44-9B2B-775F6DB22C61}" dt="2025-05-07T15:04:53.738" v="6"/>
          <ac:picMkLst>
            <pc:docMk/>
            <pc:sldMk cId="4116786121" sldId="258"/>
            <ac:picMk id="5" creationId="{7CEFDF20-209A-4F2D-063D-654131EEDE28}"/>
          </ac:picMkLst>
        </pc:picChg>
        <pc:picChg chg="add">
          <ac:chgData name="Philip Bettinson" userId="S::phil@avow.org::5fa955c6-f89d-4f6c-b784-d11858865662" providerId="AD" clId="Web-{2EF73BE4-4990-0F44-9B2B-775F6DB22C61}" dt="2025-05-07T15:04:54.238" v="7"/>
          <ac:picMkLst>
            <pc:docMk/>
            <pc:sldMk cId="4116786121" sldId="258"/>
            <ac:picMk id="6" creationId="{581495DB-6BAE-60AF-A7CC-D28547597ED9}"/>
          </ac:picMkLst>
        </pc:picChg>
      </pc:sldChg>
      <pc:sldChg chg="addSp delSp modSp">
        <pc:chgData name="Philip Bettinson" userId="S::phil@avow.org::5fa955c6-f89d-4f6c-b784-d11858865662" providerId="AD" clId="Web-{2EF73BE4-4990-0F44-9B2B-775F6DB22C61}" dt="2025-05-07T15:46:45.108" v="887"/>
        <pc:sldMkLst>
          <pc:docMk/>
          <pc:sldMk cId="3730899615" sldId="259"/>
        </pc:sldMkLst>
        <pc:spChg chg="mod">
          <ac:chgData name="Philip Bettinson" userId="S::phil@avow.org::5fa955c6-f89d-4f6c-b784-d11858865662" providerId="AD" clId="Web-{2EF73BE4-4990-0F44-9B2B-775F6DB22C61}" dt="2025-05-07T15:45:53.341" v="871" actId="1076"/>
          <ac:spMkLst>
            <pc:docMk/>
            <pc:sldMk cId="3730899615" sldId="259"/>
            <ac:spMk id="2" creationId="{AD56BA2E-5896-0126-30BE-503CD1CFFD12}"/>
          </ac:spMkLst>
        </pc:spChg>
        <pc:spChg chg="add mod">
          <ac:chgData name="Philip Bettinson" userId="S::phil@avow.org::5fa955c6-f89d-4f6c-b784-d11858865662" providerId="AD" clId="Web-{2EF73BE4-4990-0F44-9B2B-775F6DB22C61}" dt="2025-05-07T15:46:18.420" v="877" actId="1076"/>
          <ac:spMkLst>
            <pc:docMk/>
            <pc:sldMk cId="3730899615" sldId="259"/>
            <ac:spMk id="4" creationId="{45D31DB4-A6CC-22D7-122C-C0D1A205AEC6}"/>
          </ac:spMkLst>
        </pc:spChg>
        <pc:spChg chg="add del">
          <ac:chgData name="Philip Bettinson" userId="S::phil@avow.org::5fa955c6-f89d-4f6c-b784-d11858865662" providerId="AD" clId="Web-{2EF73BE4-4990-0F44-9B2B-775F6DB22C61}" dt="2025-05-07T15:45:27.481" v="860"/>
          <ac:spMkLst>
            <pc:docMk/>
            <pc:sldMk cId="3730899615" sldId="259"/>
            <ac:spMk id="6" creationId="{B6A6F279-CC08-7481-269A-B255BE2C5116}"/>
          </ac:spMkLst>
        </pc:spChg>
        <pc:spChg chg="add mod">
          <ac:chgData name="Philip Bettinson" userId="S::phil@avow.org::5fa955c6-f89d-4f6c-b784-d11858865662" providerId="AD" clId="Web-{2EF73BE4-4990-0F44-9B2B-775F6DB22C61}" dt="2025-05-07T15:46:35.498" v="885" actId="1076"/>
          <ac:spMkLst>
            <pc:docMk/>
            <pc:sldMk cId="3730899615" sldId="259"/>
            <ac:spMk id="7" creationId="{C76BA9DA-C0F5-91C3-E97E-66E7FB76D362}"/>
          </ac:spMkLst>
        </pc:spChg>
        <pc:picChg chg="del">
          <ac:chgData name="Philip Bettinson" userId="S::phil@avow.org::5fa955c6-f89d-4f6c-b784-d11858865662" providerId="AD" clId="Web-{2EF73BE4-4990-0F44-9B2B-775F6DB22C61}" dt="2025-05-07T15:46:39.749" v="886"/>
          <ac:picMkLst>
            <pc:docMk/>
            <pc:sldMk cId="3730899615" sldId="259"/>
            <ac:picMk id="5" creationId="{A8695BBA-E406-E6D1-49AE-CC8DB7BE0B51}"/>
          </ac:picMkLst>
        </pc:picChg>
        <pc:picChg chg="add">
          <ac:chgData name="Philip Bettinson" userId="S::phil@avow.org::5fa955c6-f89d-4f6c-b784-d11858865662" providerId="AD" clId="Web-{2EF73BE4-4990-0F44-9B2B-775F6DB22C61}" dt="2025-05-07T15:46:45.108" v="887"/>
          <ac:picMkLst>
            <pc:docMk/>
            <pc:sldMk cId="3730899615" sldId="259"/>
            <ac:picMk id="9" creationId="{8D6445B1-524C-E1A9-D71C-A015105A07BB}"/>
          </ac:picMkLst>
        </pc:picChg>
      </pc:sldChg>
      <pc:sldChg chg="addSp delSp modSp">
        <pc:chgData name="Philip Bettinson" userId="S::phil@avow.org::5fa955c6-f89d-4f6c-b784-d11858865662" providerId="AD" clId="Web-{2EF73BE4-4990-0F44-9B2B-775F6DB22C61}" dt="2025-05-07T15:44:45.745" v="842" actId="1076"/>
        <pc:sldMkLst>
          <pc:docMk/>
          <pc:sldMk cId="1006500842" sldId="260"/>
        </pc:sldMkLst>
        <pc:spChg chg="mod">
          <ac:chgData name="Philip Bettinson" userId="S::phil@avow.org::5fa955c6-f89d-4f6c-b784-d11858865662" providerId="AD" clId="Web-{2EF73BE4-4990-0F44-9B2B-775F6DB22C61}" dt="2025-05-07T15:43:21.133" v="816" actId="14100"/>
          <ac:spMkLst>
            <pc:docMk/>
            <pc:sldMk cId="1006500842" sldId="260"/>
            <ac:spMk id="2" creationId="{7F995CFD-EC7F-E27B-D190-5F7EEFBD2B73}"/>
          </ac:spMkLst>
        </pc:spChg>
        <pc:spChg chg="add mod">
          <ac:chgData name="Philip Bettinson" userId="S::phil@avow.org::5fa955c6-f89d-4f6c-b784-d11858865662" providerId="AD" clId="Web-{2EF73BE4-4990-0F44-9B2B-775F6DB22C61}" dt="2025-05-07T15:44:42.308" v="841" actId="1076"/>
          <ac:spMkLst>
            <pc:docMk/>
            <pc:sldMk cId="1006500842" sldId="260"/>
            <ac:spMk id="7" creationId="{9615D317-6076-1487-4A6C-6C79A9B36213}"/>
          </ac:spMkLst>
        </pc:spChg>
        <pc:spChg chg="add mod">
          <ac:chgData name="Philip Bettinson" userId="S::phil@avow.org::5fa955c6-f89d-4f6c-b784-d11858865662" providerId="AD" clId="Web-{2EF73BE4-4990-0F44-9B2B-775F6DB22C61}" dt="2025-05-07T15:44:45.745" v="842" actId="1076"/>
          <ac:spMkLst>
            <pc:docMk/>
            <pc:sldMk cId="1006500842" sldId="260"/>
            <ac:spMk id="8" creationId="{304992E1-70A2-4EF5-8C92-D3DC771ED923}"/>
          </ac:spMkLst>
        </pc:spChg>
        <pc:picChg chg="del">
          <ac:chgData name="Philip Bettinson" userId="S::phil@avow.org::5fa955c6-f89d-4f6c-b784-d11858865662" providerId="AD" clId="Web-{2EF73BE4-4990-0F44-9B2B-775F6DB22C61}" dt="2025-05-07T15:35:49.542" v="721"/>
          <ac:picMkLst>
            <pc:docMk/>
            <pc:sldMk cId="1006500842" sldId="260"/>
            <ac:picMk id="5" creationId="{775ACE8E-A979-49C7-5655-82B7DB3496C3}"/>
          </ac:picMkLst>
        </pc:picChg>
        <pc:picChg chg="add">
          <ac:chgData name="Philip Bettinson" userId="S::phil@avow.org::5fa955c6-f89d-4f6c-b784-d11858865662" providerId="AD" clId="Web-{2EF73BE4-4990-0F44-9B2B-775F6DB22C61}" dt="2025-05-07T15:35:49.808" v="722"/>
          <ac:picMkLst>
            <pc:docMk/>
            <pc:sldMk cId="1006500842" sldId="260"/>
            <ac:picMk id="6" creationId="{7F99019A-1F74-377F-CDAC-1F426EABF722}"/>
          </ac:picMkLst>
        </pc:picChg>
      </pc:sldChg>
      <pc:sldChg chg="addSp delSp modSp">
        <pc:chgData name="Philip Bettinson" userId="S::phil@avow.org::5fa955c6-f89d-4f6c-b784-d11858865662" providerId="AD" clId="Web-{2EF73BE4-4990-0F44-9B2B-775F6DB22C61}" dt="2025-05-07T15:34:53.947" v="714"/>
        <pc:sldMkLst>
          <pc:docMk/>
          <pc:sldMk cId="4225199431" sldId="261"/>
        </pc:sldMkLst>
        <pc:spChg chg="mod">
          <ac:chgData name="Philip Bettinson" userId="S::phil@avow.org::5fa955c6-f89d-4f6c-b784-d11858865662" providerId="AD" clId="Web-{2EF73BE4-4990-0F44-9B2B-775F6DB22C61}" dt="2025-05-07T15:33:22.210" v="698" actId="14100"/>
          <ac:spMkLst>
            <pc:docMk/>
            <pc:sldMk cId="4225199431" sldId="261"/>
            <ac:spMk id="2" creationId="{73064099-B477-0754-0821-42196CA9D2C5}"/>
          </ac:spMkLst>
        </pc:spChg>
        <pc:spChg chg="add mod">
          <ac:chgData name="Philip Bettinson" userId="S::phil@avow.org::5fa955c6-f89d-4f6c-b784-d11858865662" providerId="AD" clId="Web-{2EF73BE4-4990-0F44-9B2B-775F6DB22C61}" dt="2025-05-07T15:34:41.900" v="712" actId="1076"/>
          <ac:spMkLst>
            <pc:docMk/>
            <pc:sldMk cId="4225199431" sldId="261"/>
            <ac:spMk id="4" creationId="{C924FAEE-43AB-0DD3-C8FE-31CD5EC2A552}"/>
          </ac:spMkLst>
        </pc:spChg>
        <pc:spChg chg="add mod">
          <ac:chgData name="Philip Bettinson" userId="S::phil@avow.org::5fa955c6-f89d-4f6c-b784-d11858865662" providerId="AD" clId="Web-{2EF73BE4-4990-0F44-9B2B-775F6DB22C61}" dt="2025-05-07T15:34:36.837" v="711" actId="1076"/>
          <ac:spMkLst>
            <pc:docMk/>
            <pc:sldMk cId="4225199431" sldId="261"/>
            <ac:spMk id="6" creationId="{94ABFB46-F82D-5963-D212-AF8154DBF820}"/>
          </ac:spMkLst>
        </pc:spChg>
        <pc:picChg chg="del">
          <ac:chgData name="Philip Bettinson" userId="S::phil@avow.org::5fa955c6-f89d-4f6c-b784-d11858865662" providerId="AD" clId="Web-{2EF73BE4-4990-0F44-9B2B-775F6DB22C61}" dt="2025-05-07T15:34:43.978" v="713"/>
          <ac:picMkLst>
            <pc:docMk/>
            <pc:sldMk cId="4225199431" sldId="261"/>
            <ac:picMk id="5" creationId="{45F7F8C2-9B50-85E1-1A5D-F82E224168EA}"/>
          </ac:picMkLst>
        </pc:picChg>
        <pc:picChg chg="add">
          <ac:chgData name="Philip Bettinson" userId="S::phil@avow.org::5fa955c6-f89d-4f6c-b784-d11858865662" providerId="AD" clId="Web-{2EF73BE4-4990-0F44-9B2B-775F6DB22C61}" dt="2025-05-07T15:34:53.947" v="714"/>
          <ac:picMkLst>
            <pc:docMk/>
            <pc:sldMk cId="4225199431" sldId="261"/>
            <ac:picMk id="8" creationId="{38C9EB44-F9C0-4B02-645C-F173C55F487A}"/>
          </ac:picMkLst>
        </pc:picChg>
      </pc:sldChg>
      <pc:sldChg chg="addSp delSp modSp">
        <pc:chgData name="Philip Bettinson" userId="S::phil@avow.org::5fa955c6-f89d-4f6c-b784-d11858865662" providerId="AD" clId="Web-{2EF73BE4-4990-0F44-9B2B-775F6DB22C61}" dt="2025-05-07T16:34:38.067" v="1451" actId="1076"/>
        <pc:sldMkLst>
          <pc:docMk/>
          <pc:sldMk cId="955710593" sldId="262"/>
        </pc:sldMkLst>
        <pc:spChg chg="mod">
          <ac:chgData name="Philip Bettinson" userId="S::phil@avow.org::5fa955c6-f89d-4f6c-b784-d11858865662" providerId="AD" clId="Web-{2EF73BE4-4990-0F44-9B2B-775F6DB22C61}" dt="2025-05-07T16:32:42.782" v="1448" actId="1076"/>
          <ac:spMkLst>
            <pc:docMk/>
            <pc:sldMk cId="955710593" sldId="262"/>
            <ac:spMk id="2" creationId="{429417A6-B527-8772-D8A6-99B8B189086A}"/>
          </ac:spMkLst>
        </pc:spChg>
        <pc:picChg chg="del">
          <ac:chgData name="Philip Bettinson" userId="S::phil@avow.org::5fa955c6-f89d-4f6c-b784-d11858865662" providerId="AD" clId="Web-{2EF73BE4-4990-0F44-9B2B-775F6DB22C61}" dt="2025-05-07T16:08:24.896" v="1156"/>
          <ac:picMkLst>
            <pc:docMk/>
            <pc:sldMk cId="955710593" sldId="262"/>
            <ac:picMk id="5" creationId="{3A9F3462-64E6-7C68-11EF-7D94800382BE}"/>
          </ac:picMkLst>
        </pc:picChg>
        <pc:picChg chg="add">
          <ac:chgData name="Philip Bettinson" userId="S::phil@avow.org::5fa955c6-f89d-4f6c-b784-d11858865662" providerId="AD" clId="Web-{2EF73BE4-4990-0F44-9B2B-775F6DB22C61}" dt="2025-05-07T16:08:25.177" v="1157"/>
          <ac:picMkLst>
            <pc:docMk/>
            <pc:sldMk cId="955710593" sldId="262"/>
            <ac:picMk id="6" creationId="{AFA21BCB-96A2-FA7D-3E75-E10ED21BA196}"/>
          </ac:picMkLst>
        </pc:picChg>
        <pc:picChg chg="add mod">
          <ac:chgData name="Philip Bettinson" userId="S::phil@avow.org::5fa955c6-f89d-4f6c-b784-d11858865662" providerId="AD" clId="Web-{2EF73BE4-4990-0F44-9B2B-775F6DB22C61}" dt="2025-05-07T16:34:38.067" v="1451" actId="1076"/>
          <ac:picMkLst>
            <pc:docMk/>
            <pc:sldMk cId="955710593" sldId="262"/>
            <ac:picMk id="7" creationId="{FE857A76-F63D-4460-601C-0F50F05B71FB}"/>
          </ac:picMkLst>
        </pc:picChg>
      </pc:sldChg>
      <pc:sldChg chg="addSp delSp">
        <pc:chgData name="Philip Bettinson" userId="S::phil@avow.org::5fa955c6-f89d-4f6c-b784-d11858865662" providerId="AD" clId="Web-{2EF73BE4-4990-0F44-9B2B-775F6DB22C61}" dt="2025-05-07T16:08:14.802" v="1151"/>
        <pc:sldMkLst>
          <pc:docMk/>
          <pc:sldMk cId="2326478873" sldId="264"/>
        </pc:sldMkLst>
        <pc:picChg chg="del">
          <ac:chgData name="Philip Bettinson" userId="S::phil@avow.org::5fa955c6-f89d-4f6c-b784-d11858865662" providerId="AD" clId="Web-{2EF73BE4-4990-0F44-9B2B-775F6DB22C61}" dt="2025-05-07T16:08:14.474" v="1150"/>
          <ac:picMkLst>
            <pc:docMk/>
            <pc:sldMk cId="2326478873" sldId="264"/>
            <ac:picMk id="5" creationId="{E8DAF57E-891D-AF54-D9A0-ACCC027B6022}"/>
          </ac:picMkLst>
        </pc:picChg>
        <pc:picChg chg="add">
          <ac:chgData name="Philip Bettinson" userId="S::phil@avow.org::5fa955c6-f89d-4f6c-b784-d11858865662" providerId="AD" clId="Web-{2EF73BE4-4990-0F44-9B2B-775F6DB22C61}" dt="2025-05-07T16:08:14.802" v="1151"/>
          <ac:picMkLst>
            <pc:docMk/>
            <pc:sldMk cId="2326478873" sldId="264"/>
            <ac:picMk id="6" creationId="{95C247D4-4C74-E524-EA22-FBC360336319}"/>
          </ac:picMkLst>
        </pc:picChg>
      </pc:sldChg>
      <pc:sldChg chg="addSp delSp modSp">
        <pc:chgData name="Philip Bettinson" userId="S::phil@avow.org::5fa955c6-f89d-4f6c-b784-d11858865662" providerId="AD" clId="Web-{2EF73BE4-4990-0F44-9B2B-775F6DB22C61}" dt="2025-05-07T16:20:36.886" v="1324" actId="14100"/>
        <pc:sldMkLst>
          <pc:docMk/>
          <pc:sldMk cId="3039048669" sldId="265"/>
        </pc:sldMkLst>
        <pc:spChg chg="mod">
          <ac:chgData name="Philip Bettinson" userId="S::phil@avow.org::5fa955c6-f89d-4f6c-b784-d11858865662" providerId="AD" clId="Web-{2EF73BE4-4990-0F44-9B2B-775F6DB22C61}" dt="2025-05-07T16:17:23.365" v="1278" actId="20577"/>
          <ac:spMkLst>
            <pc:docMk/>
            <pc:sldMk cId="3039048669" sldId="265"/>
            <ac:spMk id="2" creationId="{79ACB2AD-352F-F977-B448-DEFC99A13B5A}"/>
          </ac:spMkLst>
        </pc:spChg>
        <pc:spChg chg="add mod">
          <ac:chgData name="Philip Bettinson" userId="S::phil@avow.org::5fa955c6-f89d-4f6c-b784-d11858865662" providerId="AD" clId="Web-{2EF73BE4-4990-0F44-9B2B-775F6DB22C61}" dt="2025-05-07T16:20:36.886" v="1324" actId="14100"/>
          <ac:spMkLst>
            <pc:docMk/>
            <pc:sldMk cId="3039048669" sldId="265"/>
            <ac:spMk id="7" creationId="{C9272B07-FF23-C73E-8F60-BB18C047BD7A}"/>
          </ac:spMkLst>
        </pc:spChg>
        <pc:picChg chg="del">
          <ac:chgData name="Philip Bettinson" userId="S::phil@avow.org::5fa955c6-f89d-4f6c-b784-d11858865662" providerId="AD" clId="Web-{2EF73BE4-4990-0F44-9B2B-775F6DB22C61}" dt="2025-05-07T16:08:10.614" v="1148"/>
          <ac:picMkLst>
            <pc:docMk/>
            <pc:sldMk cId="3039048669" sldId="265"/>
            <ac:picMk id="5" creationId="{4E2FD753-1383-AD8E-B654-19C2A013871F}"/>
          </ac:picMkLst>
        </pc:picChg>
        <pc:picChg chg="add">
          <ac:chgData name="Philip Bettinson" userId="S::phil@avow.org::5fa955c6-f89d-4f6c-b784-d11858865662" providerId="AD" clId="Web-{2EF73BE4-4990-0F44-9B2B-775F6DB22C61}" dt="2025-05-07T16:08:10.989" v="1149"/>
          <ac:picMkLst>
            <pc:docMk/>
            <pc:sldMk cId="3039048669" sldId="265"/>
            <ac:picMk id="6" creationId="{0BB00010-4982-BDF2-C3F1-F18978E3DC73}"/>
          </ac:picMkLst>
        </pc:picChg>
      </pc:sldChg>
      <pc:sldChg chg="addSp delSp modSp">
        <pc:chgData name="Philip Bettinson" userId="S::phil@avow.org::5fa955c6-f89d-4f6c-b784-d11858865662" providerId="AD" clId="Web-{2EF73BE4-4990-0F44-9B2B-775F6DB22C61}" dt="2025-05-07T16:00:43.383" v="1008" actId="20577"/>
        <pc:sldMkLst>
          <pc:docMk/>
          <pc:sldMk cId="3631252397" sldId="267"/>
        </pc:sldMkLst>
        <pc:spChg chg="mod">
          <ac:chgData name="Philip Bettinson" userId="S::phil@avow.org::5fa955c6-f89d-4f6c-b784-d11858865662" providerId="AD" clId="Web-{2EF73BE4-4990-0F44-9B2B-775F6DB22C61}" dt="2025-05-07T16:00:43.383" v="1008" actId="20577"/>
          <ac:spMkLst>
            <pc:docMk/>
            <pc:sldMk cId="3631252397" sldId="267"/>
            <ac:spMk id="2" creationId="{E7E34B09-9550-5CBD-7B5F-A103EA5FC404}"/>
          </ac:spMkLst>
        </pc:spChg>
        <pc:spChg chg="add del mod">
          <ac:chgData name="Philip Bettinson" userId="S::phil@avow.org::5fa955c6-f89d-4f6c-b784-d11858865662" providerId="AD" clId="Web-{2EF73BE4-4990-0F44-9B2B-775F6DB22C61}" dt="2025-05-07T15:58:27.847" v="968"/>
          <ac:spMkLst>
            <pc:docMk/>
            <pc:sldMk cId="3631252397" sldId="267"/>
            <ac:spMk id="4" creationId="{9707B35E-489E-7960-BBAC-23C5BBBBF8E9}"/>
          </ac:spMkLst>
        </pc:spChg>
        <pc:spChg chg="add">
          <ac:chgData name="Philip Bettinson" userId="S::phil@avow.org::5fa955c6-f89d-4f6c-b784-d11858865662" providerId="AD" clId="Web-{2EF73BE4-4990-0F44-9B2B-775F6DB22C61}" dt="2025-05-07T15:58:47.801" v="970"/>
          <ac:spMkLst>
            <pc:docMk/>
            <pc:sldMk cId="3631252397" sldId="267"/>
            <ac:spMk id="9" creationId="{15E8EC57-B482-1AAE-AF18-D41528A22789}"/>
          </ac:spMkLst>
        </pc:spChg>
        <pc:picChg chg="del">
          <ac:chgData name="Philip Bettinson" userId="S::phil@avow.org::5fa955c6-f89d-4f6c-b784-d11858865662" providerId="AD" clId="Web-{2EF73BE4-4990-0F44-9B2B-775F6DB22C61}" dt="2025-05-07T15:58:23.472" v="965"/>
          <ac:picMkLst>
            <pc:docMk/>
            <pc:sldMk cId="3631252397" sldId="267"/>
            <ac:picMk id="5" creationId="{4718B73F-73FB-988B-D180-B2D91E22D868}"/>
          </ac:picMkLst>
        </pc:picChg>
        <pc:picChg chg="add">
          <ac:chgData name="Philip Bettinson" userId="S::phil@avow.org::5fa955c6-f89d-4f6c-b784-d11858865662" providerId="AD" clId="Web-{2EF73BE4-4990-0F44-9B2B-775F6DB22C61}" dt="2025-05-07T15:58:33.973" v="969"/>
          <ac:picMkLst>
            <pc:docMk/>
            <pc:sldMk cId="3631252397" sldId="267"/>
            <ac:picMk id="7" creationId="{CC90BE03-CFED-7ABF-4A83-FB3B66134A6C}"/>
          </ac:picMkLst>
        </pc:picChg>
      </pc:sldChg>
      <pc:sldChg chg="addSp delSp modSp">
        <pc:chgData name="Philip Bettinson" userId="S::phil@avow.org::5fa955c6-f89d-4f6c-b784-d11858865662" providerId="AD" clId="Web-{2EF73BE4-4990-0F44-9B2B-775F6DB22C61}" dt="2025-05-07T15:58:10.706" v="964" actId="20577"/>
        <pc:sldMkLst>
          <pc:docMk/>
          <pc:sldMk cId="743512809" sldId="268"/>
        </pc:sldMkLst>
        <pc:spChg chg="mod">
          <ac:chgData name="Philip Bettinson" userId="S::phil@avow.org::5fa955c6-f89d-4f6c-b784-d11858865662" providerId="AD" clId="Web-{2EF73BE4-4990-0F44-9B2B-775F6DB22C61}" dt="2025-05-07T15:58:10.706" v="964" actId="20577"/>
          <ac:spMkLst>
            <pc:docMk/>
            <pc:sldMk cId="743512809" sldId="268"/>
            <ac:spMk id="2" creationId="{EF17D05A-8C31-AA02-9122-20A7A1D60B48}"/>
          </ac:spMkLst>
        </pc:spChg>
        <pc:spChg chg="add mod">
          <ac:chgData name="Philip Bettinson" userId="S::phil@avow.org::5fa955c6-f89d-4f6c-b784-d11858865662" providerId="AD" clId="Web-{2EF73BE4-4990-0F44-9B2B-775F6DB22C61}" dt="2025-05-07T15:55:53.280" v="932" actId="20577"/>
          <ac:spMkLst>
            <pc:docMk/>
            <pc:sldMk cId="743512809" sldId="268"/>
            <ac:spMk id="7" creationId="{912DE983-46CC-8472-3651-26FC3E8187BD}"/>
          </ac:spMkLst>
        </pc:spChg>
        <pc:picChg chg="del">
          <ac:chgData name="Philip Bettinson" userId="S::phil@avow.org::5fa955c6-f89d-4f6c-b784-d11858865662" providerId="AD" clId="Web-{2EF73BE4-4990-0F44-9B2B-775F6DB22C61}" dt="2025-05-07T15:55:16.311" v="919"/>
          <ac:picMkLst>
            <pc:docMk/>
            <pc:sldMk cId="743512809" sldId="268"/>
            <ac:picMk id="5" creationId="{D275D3B7-6570-3142-8337-4370F3CBA289}"/>
          </ac:picMkLst>
        </pc:picChg>
        <pc:picChg chg="add">
          <ac:chgData name="Philip Bettinson" userId="S::phil@avow.org::5fa955c6-f89d-4f6c-b784-d11858865662" providerId="AD" clId="Web-{2EF73BE4-4990-0F44-9B2B-775F6DB22C61}" dt="2025-05-07T15:55:17.529" v="920"/>
          <ac:picMkLst>
            <pc:docMk/>
            <pc:sldMk cId="743512809" sldId="268"/>
            <ac:picMk id="6" creationId="{A6D501EB-7309-4BCC-49EF-93BB7669F04B}"/>
          </ac:picMkLst>
        </pc:picChg>
      </pc:sldChg>
      <pc:sldChg chg="addSp delSp modSp">
        <pc:chgData name="Philip Bettinson" userId="S::phil@avow.org::5fa955c6-f89d-4f6c-b784-d11858865662" providerId="AD" clId="Web-{2EF73BE4-4990-0F44-9B2B-775F6DB22C61}" dt="2025-05-07T16:07:48.004" v="1140"/>
        <pc:sldMkLst>
          <pc:docMk/>
          <pc:sldMk cId="140651898" sldId="270"/>
        </pc:sldMkLst>
        <pc:spChg chg="mod">
          <ac:chgData name="Philip Bettinson" userId="S::phil@avow.org::5fa955c6-f89d-4f6c-b784-d11858865662" providerId="AD" clId="Web-{2EF73BE4-4990-0F44-9B2B-775F6DB22C61}" dt="2025-05-07T16:01:47.353" v="1037" actId="1076"/>
          <ac:spMkLst>
            <pc:docMk/>
            <pc:sldMk cId="140651898" sldId="270"/>
            <ac:spMk id="2" creationId="{468A4253-EDA2-99A3-5490-3354449E5408}"/>
          </ac:spMkLst>
        </pc:spChg>
        <pc:spChg chg="add del mod">
          <ac:chgData name="Philip Bettinson" userId="S::phil@avow.org::5fa955c6-f89d-4f6c-b784-d11858865662" providerId="AD" clId="Web-{2EF73BE4-4990-0F44-9B2B-775F6DB22C61}" dt="2025-05-07T16:01:54.525" v="1041"/>
          <ac:spMkLst>
            <pc:docMk/>
            <pc:sldMk cId="140651898" sldId="270"/>
            <ac:spMk id="4" creationId="{5BE82710-7B2D-A378-AFB9-3C08F07ED4CF}"/>
          </ac:spMkLst>
        </pc:spChg>
        <pc:picChg chg="del">
          <ac:chgData name="Philip Bettinson" userId="S::phil@avow.org::5fa955c6-f89d-4f6c-b784-d11858865662" providerId="AD" clId="Web-{2EF73BE4-4990-0F44-9B2B-775F6DB22C61}" dt="2025-05-07T16:01:50.681" v="1038"/>
          <ac:picMkLst>
            <pc:docMk/>
            <pc:sldMk cId="140651898" sldId="270"/>
            <ac:picMk id="5" creationId="{AE7081C6-041B-FD95-39EF-00C4EE4A6202}"/>
          </ac:picMkLst>
        </pc:picChg>
        <pc:picChg chg="add del">
          <ac:chgData name="Philip Bettinson" userId="S::phil@avow.org::5fa955c6-f89d-4f6c-b784-d11858865662" providerId="AD" clId="Web-{2EF73BE4-4990-0F44-9B2B-775F6DB22C61}" dt="2025-05-07T16:03:45.091" v="1082"/>
          <ac:picMkLst>
            <pc:docMk/>
            <pc:sldMk cId="140651898" sldId="270"/>
            <ac:picMk id="7" creationId="{923294D0-2703-B2C5-73E5-0C1D46A9F881}"/>
          </ac:picMkLst>
        </pc:picChg>
        <pc:picChg chg="add">
          <ac:chgData name="Philip Bettinson" userId="S::phil@avow.org::5fa955c6-f89d-4f6c-b784-d11858865662" providerId="AD" clId="Web-{2EF73BE4-4990-0F44-9B2B-775F6DB22C61}" dt="2025-05-07T16:07:48.004" v="1140"/>
          <ac:picMkLst>
            <pc:docMk/>
            <pc:sldMk cId="140651898" sldId="270"/>
            <ac:picMk id="9" creationId="{D6020A36-BD27-2B99-1C5E-E445AD74DCF0}"/>
          </ac:picMkLst>
        </pc:picChg>
      </pc:sldChg>
      <pc:sldChg chg="addSp delSp modSp">
        <pc:chgData name="Philip Bettinson" userId="S::phil@avow.org::5fa955c6-f89d-4f6c-b784-d11858865662" providerId="AD" clId="Web-{2EF73BE4-4990-0F44-9B2B-775F6DB22C61}" dt="2025-05-07T16:07:51.473" v="1141"/>
        <pc:sldMkLst>
          <pc:docMk/>
          <pc:sldMk cId="321317732" sldId="272"/>
        </pc:sldMkLst>
        <pc:spChg chg="mod">
          <ac:chgData name="Philip Bettinson" userId="S::phil@avow.org::5fa955c6-f89d-4f6c-b784-d11858865662" providerId="AD" clId="Web-{2EF73BE4-4990-0F44-9B2B-775F6DB22C61}" dt="2025-05-07T16:07:32.676" v="1137" actId="1076"/>
          <ac:spMkLst>
            <pc:docMk/>
            <pc:sldMk cId="321317732" sldId="272"/>
            <ac:spMk id="2" creationId="{5088F8E7-88AF-2D2F-6988-F9CC70A9E5BE}"/>
          </ac:spMkLst>
        </pc:spChg>
        <pc:spChg chg="add mod">
          <ac:chgData name="Philip Bettinson" userId="S::phil@avow.org::5fa955c6-f89d-4f6c-b784-d11858865662" providerId="AD" clId="Web-{2EF73BE4-4990-0F44-9B2B-775F6DB22C61}" dt="2025-05-07T16:07:28.863" v="1136" actId="20577"/>
          <ac:spMkLst>
            <pc:docMk/>
            <pc:sldMk cId="321317732" sldId="272"/>
            <ac:spMk id="4" creationId="{FD52FAA1-0AA5-E06E-6019-B33EC4EF7808}"/>
          </ac:spMkLst>
        </pc:spChg>
        <pc:picChg chg="del">
          <ac:chgData name="Philip Bettinson" userId="S::phil@avow.org::5fa955c6-f89d-4f6c-b784-d11858865662" providerId="AD" clId="Web-{2EF73BE4-4990-0F44-9B2B-775F6DB22C61}" dt="2025-05-07T16:07:37.770" v="1138"/>
          <ac:picMkLst>
            <pc:docMk/>
            <pc:sldMk cId="321317732" sldId="272"/>
            <ac:picMk id="5" creationId="{0E2D0AF6-4D5B-1CA8-DA8F-8252250BE2A4}"/>
          </ac:picMkLst>
        </pc:picChg>
        <pc:picChg chg="add">
          <ac:chgData name="Philip Bettinson" userId="S::phil@avow.org::5fa955c6-f89d-4f6c-b784-d11858865662" providerId="AD" clId="Web-{2EF73BE4-4990-0F44-9B2B-775F6DB22C61}" dt="2025-05-07T16:07:51.473" v="1141"/>
          <ac:picMkLst>
            <pc:docMk/>
            <pc:sldMk cId="321317732" sldId="272"/>
            <ac:picMk id="7" creationId="{EE725F44-432D-E80C-0687-9BF5C53BA02A}"/>
          </ac:picMkLst>
        </pc:picChg>
      </pc:sldChg>
      <pc:sldChg chg="addSp delSp modSp">
        <pc:chgData name="Philip Bettinson" userId="S::phil@avow.org::5fa955c6-f89d-4f6c-b784-d11858865662" providerId="AD" clId="Web-{2EF73BE4-4990-0F44-9B2B-775F6DB22C61}" dt="2025-05-07T16:27:39.804" v="1379" actId="20577"/>
        <pc:sldMkLst>
          <pc:docMk/>
          <pc:sldMk cId="3261175204" sldId="273"/>
        </pc:sldMkLst>
        <pc:spChg chg="mod">
          <ac:chgData name="Philip Bettinson" userId="S::phil@avow.org::5fa955c6-f89d-4f6c-b784-d11858865662" providerId="AD" clId="Web-{2EF73BE4-4990-0F44-9B2B-775F6DB22C61}" dt="2025-05-07T16:27:39.804" v="1379" actId="20577"/>
          <ac:spMkLst>
            <pc:docMk/>
            <pc:sldMk cId="3261175204" sldId="273"/>
            <ac:spMk id="2" creationId="{95CC1943-203A-02D5-45E7-E5A4D9E79B48}"/>
          </ac:spMkLst>
        </pc:spChg>
        <pc:picChg chg="mod">
          <ac:chgData name="Philip Bettinson" userId="S::phil@avow.org::5fa955c6-f89d-4f6c-b784-d11858865662" providerId="AD" clId="Web-{2EF73BE4-4990-0F44-9B2B-775F6DB22C61}" dt="2025-05-07T16:27:26.367" v="1377" actId="1076"/>
          <ac:picMkLst>
            <pc:docMk/>
            <pc:sldMk cId="3261175204" sldId="273"/>
            <ac:picMk id="4" creationId="{BF1F0744-1507-24EC-EC55-B304B78772CE}"/>
          </ac:picMkLst>
        </pc:picChg>
        <pc:picChg chg="del">
          <ac:chgData name="Philip Bettinson" userId="S::phil@avow.org::5fa955c6-f89d-4f6c-b784-d11858865662" providerId="AD" clId="Web-{2EF73BE4-4990-0F44-9B2B-775F6DB22C61}" dt="2025-05-07T16:08:21.786" v="1154"/>
          <ac:picMkLst>
            <pc:docMk/>
            <pc:sldMk cId="3261175204" sldId="273"/>
            <ac:picMk id="6" creationId="{DDBEFECA-C95E-3EFE-35B7-1699F3B5FCC3}"/>
          </ac:picMkLst>
        </pc:picChg>
        <pc:picChg chg="add">
          <ac:chgData name="Philip Bettinson" userId="S::phil@avow.org::5fa955c6-f89d-4f6c-b784-d11858865662" providerId="AD" clId="Web-{2EF73BE4-4990-0F44-9B2B-775F6DB22C61}" dt="2025-05-07T16:08:22.130" v="1155"/>
          <ac:picMkLst>
            <pc:docMk/>
            <pc:sldMk cId="3261175204" sldId="273"/>
            <ac:picMk id="7" creationId="{DB80091D-5EA7-8594-D9C7-96D6FB14AA7C}"/>
          </ac:picMkLst>
        </pc:picChg>
      </pc:sldChg>
      <pc:sldChg chg="addSp modSp">
        <pc:chgData name="Philip Bettinson" userId="S::phil@avow.org::5fa955c6-f89d-4f6c-b784-d11858865662" providerId="AD" clId="Web-{2EF73BE4-4990-0F44-9B2B-775F6DB22C61}" dt="2025-05-07T15:35:14.869" v="716" actId="1076"/>
        <pc:sldMkLst>
          <pc:docMk/>
          <pc:sldMk cId="3463750095" sldId="274"/>
        </pc:sldMkLst>
        <pc:graphicFrameChg chg="mod modGraphic">
          <ac:chgData name="Philip Bettinson" userId="S::phil@avow.org::5fa955c6-f89d-4f6c-b784-d11858865662" providerId="AD" clId="Web-{2EF73BE4-4990-0F44-9B2B-775F6DB22C61}" dt="2025-05-07T15:35:14.869" v="716" actId="1076"/>
          <ac:graphicFrameMkLst>
            <pc:docMk/>
            <pc:sldMk cId="3463750095" sldId="274"/>
            <ac:graphicFrameMk id="4" creationId="{F6DEF922-C777-BE50-693D-39E18B4C3419}"/>
          </ac:graphicFrameMkLst>
        </pc:graphicFrameChg>
        <pc:picChg chg="add">
          <ac:chgData name="Philip Bettinson" userId="S::phil@avow.org::5fa955c6-f89d-4f6c-b784-d11858865662" providerId="AD" clId="Web-{2EF73BE4-4990-0F44-9B2B-775F6DB22C61}" dt="2025-05-07T15:25:30.680" v="466"/>
          <ac:picMkLst>
            <pc:docMk/>
            <pc:sldMk cId="3463750095" sldId="274"/>
            <ac:picMk id="5" creationId="{7B08E2A1-B5C1-81D4-8D04-44435D2E8A7D}"/>
          </ac:picMkLst>
        </pc:picChg>
      </pc:sldChg>
      <pc:sldChg chg="addSp delSp modSp">
        <pc:chgData name="Philip Bettinson" userId="S::phil@avow.org::5fa955c6-f89d-4f6c-b784-d11858865662" providerId="AD" clId="Web-{2EF73BE4-4990-0F44-9B2B-775F6DB22C61}" dt="2025-05-07T15:42:14.382" v="795" actId="1076"/>
        <pc:sldMkLst>
          <pc:docMk/>
          <pc:sldMk cId="32266650" sldId="275"/>
        </pc:sldMkLst>
        <pc:spChg chg="mod">
          <ac:chgData name="Philip Bettinson" userId="S::phil@avow.org::5fa955c6-f89d-4f6c-b784-d11858865662" providerId="AD" clId="Web-{2EF73BE4-4990-0F44-9B2B-775F6DB22C61}" dt="2025-05-07T15:42:14.382" v="795" actId="1076"/>
          <ac:spMkLst>
            <pc:docMk/>
            <pc:sldMk cId="32266650" sldId="275"/>
            <ac:spMk id="2" creationId="{C9D3CF9A-AD8D-3EBD-A258-03D8628CBB3D}"/>
          </ac:spMkLst>
        </pc:spChg>
        <pc:spChg chg="add mod">
          <ac:chgData name="Philip Bettinson" userId="S::phil@avow.org::5fa955c6-f89d-4f6c-b784-d11858865662" providerId="AD" clId="Web-{2EF73BE4-4990-0F44-9B2B-775F6DB22C61}" dt="2025-05-07T15:41:56.709" v="792" actId="1076"/>
          <ac:spMkLst>
            <pc:docMk/>
            <pc:sldMk cId="32266650" sldId="275"/>
            <ac:spMk id="7" creationId="{E4FC8B9D-E842-4A2E-CF5D-AE53E1E3B760}"/>
          </ac:spMkLst>
        </pc:spChg>
        <pc:spChg chg="del">
          <ac:chgData name="Philip Bettinson" userId="S::phil@avow.org::5fa955c6-f89d-4f6c-b784-d11858865662" providerId="AD" clId="Web-{2EF73BE4-4990-0F44-9B2B-775F6DB22C61}" dt="2025-05-07T15:41:17.380" v="778"/>
          <ac:spMkLst>
            <pc:docMk/>
            <pc:sldMk cId="32266650" sldId="275"/>
            <ac:spMk id="24" creationId="{6FCE0704-65F5-74B5-554C-1553B5D9395E}"/>
          </ac:spMkLst>
        </pc:spChg>
        <pc:picChg chg="del">
          <ac:chgData name="Philip Bettinson" userId="S::phil@avow.org::5fa955c6-f89d-4f6c-b784-d11858865662" providerId="AD" clId="Web-{2EF73BE4-4990-0F44-9B2B-775F6DB22C61}" dt="2025-05-07T15:35:39.433" v="717"/>
          <ac:picMkLst>
            <pc:docMk/>
            <pc:sldMk cId="32266650" sldId="275"/>
            <ac:picMk id="5" creationId="{15B4DF9D-92B1-A513-1334-243D4212105B}"/>
          </ac:picMkLst>
        </pc:picChg>
        <pc:picChg chg="add">
          <ac:chgData name="Philip Bettinson" userId="S::phil@avow.org::5fa955c6-f89d-4f6c-b784-d11858865662" providerId="AD" clId="Web-{2EF73BE4-4990-0F44-9B2B-775F6DB22C61}" dt="2025-05-07T15:35:40.745" v="718"/>
          <ac:picMkLst>
            <pc:docMk/>
            <pc:sldMk cId="32266650" sldId="275"/>
            <ac:picMk id="6" creationId="{9591EC84-C122-6F10-AF78-359D0465D27C}"/>
          </ac:picMkLst>
        </pc:picChg>
      </pc:sldChg>
      <pc:sldChg chg="addSp delSp modSp">
        <pc:chgData name="Philip Bettinson" userId="S::phil@avow.org::5fa955c6-f89d-4f6c-b784-d11858865662" providerId="AD" clId="Web-{2EF73BE4-4990-0F44-9B2B-775F6DB22C61}" dt="2025-05-07T15:37:05.357" v="737" actId="1076"/>
        <pc:sldMkLst>
          <pc:docMk/>
          <pc:sldMk cId="1908716157" sldId="276"/>
        </pc:sldMkLst>
        <pc:spChg chg="mod">
          <ac:chgData name="Philip Bettinson" userId="S::phil@avow.org::5fa955c6-f89d-4f6c-b784-d11858865662" providerId="AD" clId="Web-{2EF73BE4-4990-0F44-9B2B-775F6DB22C61}" dt="2025-05-07T15:36:57.716" v="735" actId="20577"/>
          <ac:spMkLst>
            <pc:docMk/>
            <pc:sldMk cId="1908716157" sldId="276"/>
            <ac:spMk id="2" creationId="{D6A12ABA-7F5B-C269-0C13-444A7E21F85F}"/>
          </ac:spMkLst>
        </pc:spChg>
        <pc:picChg chg="mod">
          <ac:chgData name="Philip Bettinson" userId="S::phil@avow.org::5fa955c6-f89d-4f6c-b784-d11858865662" providerId="AD" clId="Web-{2EF73BE4-4990-0F44-9B2B-775F6DB22C61}" dt="2025-05-07T15:37:05.357" v="737" actId="1076"/>
          <ac:picMkLst>
            <pc:docMk/>
            <pc:sldMk cId="1908716157" sldId="276"/>
            <ac:picMk id="4" creationId="{2BC7B1C4-53A9-3820-73D3-8656B179928D}"/>
          </ac:picMkLst>
        </pc:picChg>
        <pc:picChg chg="del">
          <ac:chgData name="Philip Bettinson" userId="S::phil@avow.org::5fa955c6-f89d-4f6c-b784-d11858865662" providerId="AD" clId="Web-{2EF73BE4-4990-0F44-9B2B-775F6DB22C61}" dt="2025-05-07T15:35:45.980" v="719"/>
          <ac:picMkLst>
            <pc:docMk/>
            <pc:sldMk cId="1908716157" sldId="276"/>
            <ac:picMk id="6" creationId="{32569E47-052A-9BA4-F0AE-88B4D1A71C80}"/>
          </ac:picMkLst>
        </pc:picChg>
        <pc:picChg chg="add">
          <ac:chgData name="Philip Bettinson" userId="S::phil@avow.org::5fa955c6-f89d-4f6c-b784-d11858865662" providerId="AD" clId="Web-{2EF73BE4-4990-0F44-9B2B-775F6DB22C61}" dt="2025-05-07T15:35:46.448" v="720"/>
          <ac:picMkLst>
            <pc:docMk/>
            <pc:sldMk cId="1908716157" sldId="276"/>
            <ac:picMk id="7" creationId="{EB143916-E6CD-72EF-3432-6DAFBD33161F}"/>
          </ac:picMkLst>
        </pc:picChg>
      </pc:sldChg>
      <pc:sldChg chg="addSp delSp modSp">
        <pc:chgData name="Philip Bettinson" userId="S::phil@avow.org::5fa955c6-f89d-4f6c-b784-d11858865662" providerId="AD" clId="Web-{2EF73BE4-4990-0F44-9B2B-775F6DB22C61}" dt="2025-05-07T16:36:56.274" v="1470" actId="1076"/>
        <pc:sldMkLst>
          <pc:docMk/>
          <pc:sldMk cId="821877096" sldId="277"/>
        </pc:sldMkLst>
        <pc:spChg chg="add mod">
          <ac:chgData name="Philip Bettinson" userId="S::phil@avow.org::5fa955c6-f89d-4f6c-b784-d11858865662" providerId="AD" clId="Web-{2EF73BE4-4990-0F44-9B2B-775F6DB22C61}" dt="2025-05-07T16:36:56.274" v="1470" actId="1076"/>
          <ac:spMkLst>
            <pc:docMk/>
            <pc:sldMk cId="821877096" sldId="277"/>
            <ac:spMk id="10" creationId="{E9EA0F78-8CBD-2DC6-0071-DD8B5E402C4C}"/>
          </ac:spMkLst>
        </pc:spChg>
        <pc:picChg chg="del">
          <ac:chgData name="Philip Bettinson" userId="S::phil@avow.org::5fa955c6-f89d-4f6c-b784-d11858865662" providerId="AD" clId="Web-{2EF73BE4-4990-0F44-9B2B-775F6DB22C61}" dt="2025-05-07T15:04:41.691" v="4"/>
          <ac:picMkLst>
            <pc:docMk/>
            <pc:sldMk cId="821877096" sldId="277"/>
            <ac:picMk id="5" creationId="{4EA12B3C-8C49-028A-D284-49D142652BF8}"/>
          </ac:picMkLst>
        </pc:picChg>
        <pc:picChg chg="add">
          <ac:chgData name="Philip Bettinson" userId="S::phil@avow.org::5fa955c6-f89d-4f6c-b784-d11858865662" providerId="AD" clId="Web-{2EF73BE4-4990-0F44-9B2B-775F6DB22C61}" dt="2025-05-07T15:04:47.222" v="5"/>
          <ac:picMkLst>
            <pc:docMk/>
            <pc:sldMk cId="821877096" sldId="277"/>
            <ac:picMk id="6" creationId="{BDD4F182-60E5-8FDB-A934-A14246C707DB}"/>
          </ac:picMkLst>
        </pc:picChg>
        <pc:picChg chg="add mod">
          <ac:chgData name="Philip Bettinson" userId="S::phil@avow.org::5fa955c6-f89d-4f6c-b784-d11858865662" providerId="AD" clId="Web-{2EF73BE4-4990-0F44-9B2B-775F6DB22C61}" dt="2025-05-07T16:36:15.257" v="1466" actId="1076"/>
          <ac:picMkLst>
            <pc:docMk/>
            <pc:sldMk cId="821877096" sldId="277"/>
            <ac:picMk id="8" creationId="{44B55C95-541D-7052-D2E3-9CD8BF59B53C}"/>
          </ac:picMkLst>
        </pc:picChg>
      </pc:sldChg>
      <pc:sldChg chg="addSp delSp modSp">
        <pc:chgData name="Philip Bettinson" userId="S::phil@avow.org::5fa955c6-f89d-4f6c-b784-d11858865662" providerId="AD" clId="Web-{2EF73BE4-4990-0F44-9B2B-775F6DB22C61}" dt="2025-05-07T16:35:32.256" v="1462" actId="1076"/>
        <pc:sldMkLst>
          <pc:docMk/>
          <pc:sldMk cId="657585894" sldId="278"/>
        </pc:sldMkLst>
        <pc:spChg chg="mod">
          <ac:chgData name="Philip Bettinson" userId="S::phil@avow.org::5fa955c6-f89d-4f6c-b784-d11858865662" providerId="AD" clId="Web-{2EF73BE4-4990-0F44-9B2B-775F6DB22C61}" dt="2025-05-07T16:28:56.619" v="1407" actId="14100"/>
          <ac:spMkLst>
            <pc:docMk/>
            <pc:sldMk cId="657585894" sldId="278"/>
            <ac:spMk id="2" creationId="{63666233-092F-3BE6-C1E4-A91517FC557A}"/>
          </ac:spMkLst>
        </pc:spChg>
        <pc:picChg chg="del">
          <ac:chgData name="Philip Bettinson" userId="S::phil@avow.org::5fa955c6-f89d-4f6c-b784-d11858865662" providerId="AD" clId="Web-{2EF73BE4-4990-0F44-9B2B-775F6DB22C61}" dt="2025-05-07T16:08:28.802" v="1158"/>
          <ac:picMkLst>
            <pc:docMk/>
            <pc:sldMk cId="657585894" sldId="278"/>
            <ac:picMk id="5" creationId="{F2B01799-8C81-CF06-6F03-E67762782736}"/>
          </ac:picMkLst>
        </pc:picChg>
        <pc:picChg chg="add">
          <ac:chgData name="Philip Bettinson" userId="S::phil@avow.org::5fa955c6-f89d-4f6c-b784-d11858865662" providerId="AD" clId="Web-{2EF73BE4-4990-0F44-9B2B-775F6DB22C61}" dt="2025-05-07T16:08:29.084" v="1159"/>
          <ac:picMkLst>
            <pc:docMk/>
            <pc:sldMk cId="657585894" sldId="278"/>
            <ac:picMk id="6" creationId="{C06DC292-638F-264E-300B-ACE7A4A1A24E}"/>
          </ac:picMkLst>
        </pc:picChg>
        <pc:picChg chg="add mod">
          <ac:chgData name="Philip Bettinson" userId="S::phil@avow.org::5fa955c6-f89d-4f6c-b784-d11858865662" providerId="AD" clId="Web-{2EF73BE4-4990-0F44-9B2B-775F6DB22C61}" dt="2025-05-07T16:35:32.256" v="1462" actId="1076"/>
          <ac:picMkLst>
            <pc:docMk/>
            <pc:sldMk cId="657585894" sldId="278"/>
            <ac:picMk id="7" creationId="{DC72BE85-33B4-DDAC-99E5-30C66987E2F2}"/>
          </ac:picMkLst>
        </pc:picChg>
        <pc:picChg chg="add del mod">
          <ac:chgData name="Philip Bettinson" userId="S::phil@avow.org::5fa955c6-f89d-4f6c-b784-d11858865662" providerId="AD" clId="Web-{2EF73BE4-4990-0F44-9B2B-775F6DB22C61}" dt="2025-05-07T16:35:24.099" v="1461"/>
          <ac:picMkLst>
            <pc:docMk/>
            <pc:sldMk cId="657585894" sldId="278"/>
            <ac:picMk id="9" creationId="{F46812A3-818B-24CE-109F-DB56E1209460}"/>
          </ac:picMkLst>
        </pc:picChg>
      </pc:sldChg>
      <pc:sldChg chg="addSp delSp modSp">
        <pc:chgData name="Philip Bettinson" userId="S::phil@avow.org::5fa955c6-f89d-4f6c-b784-d11858865662" providerId="AD" clId="Web-{2EF73BE4-4990-0F44-9B2B-775F6DB22C61}" dt="2025-05-07T16:27:16.960" v="1376" actId="14100"/>
        <pc:sldMkLst>
          <pc:docMk/>
          <pc:sldMk cId="2607302621" sldId="279"/>
        </pc:sldMkLst>
        <pc:spChg chg="mod">
          <ac:chgData name="Philip Bettinson" userId="S::phil@avow.org::5fa955c6-f89d-4f6c-b784-d11858865662" providerId="AD" clId="Web-{2EF73BE4-4990-0F44-9B2B-775F6DB22C61}" dt="2025-05-07T16:26:46.522" v="1366" actId="20577"/>
          <ac:spMkLst>
            <pc:docMk/>
            <pc:sldMk cId="2607302621" sldId="279"/>
            <ac:spMk id="2" creationId="{C19C5C3E-8479-E358-EF14-B20A77057F71}"/>
          </ac:spMkLst>
        </pc:spChg>
        <pc:spChg chg="add mod">
          <ac:chgData name="Philip Bettinson" userId="S::phil@avow.org::5fa955c6-f89d-4f6c-b784-d11858865662" providerId="AD" clId="Web-{2EF73BE4-4990-0F44-9B2B-775F6DB22C61}" dt="2025-05-07T16:27:16.960" v="1376" actId="14100"/>
          <ac:spMkLst>
            <pc:docMk/>
            <pc:sldMk cId="2607302621" sldId="279"/>
            <ac:spMk id="7" creationId="{BCDB846D-2EF7-6503-2AD9-7172C91A0919}"/>
          </ac:spMkLst>
        </pc:spChg>
        <pc:spChg chg="del">
          <ac:chgData name="Philip Bettinson" userId="S::phil@avow.org::5fa955c6-f89d-4f6c-b784-d11858865662" providerId="AD" clId="Web-{2EF73BE4-4990-0F44-9B2B-775F6DB22C61}" dt="2025-05-07T16:21:52.482" v="1333"/>
          <ac:spMkLst>
            <pc:docMk/>
            <pc:sldMk cId="2607302621" sldId="279"/>
            <ac:spMk id="23" creationId="{48947B32-04F3-0321-D764-B7FF8952912A}"/>
          </ac:spMkLst>
        </pc:spChg>
        <pc:picChg chg="del">
          <ac:chgData name="Philip Bettinson" userId="S::phil@avow.org::5fa955c6-f89d-4f6c-b784-d11858865662" providerId="AD" clId="Web-{2EF73BE4-4990-0F44-9B2B-775F6DB22C61}" dt="2025-05-07T16:08:17.708" v="1152"/>
          <ac:picMkLst>
            <pc:docMk/>
            <pc:sldMk cId="2607302621" sldId="279"/>
            <ac:picMk id="5" creationId="{E30750B5-BD5A-00AA-0DEA-AAA836CEA66F}"/>
          </ac:picMkLst>
        </pc:picChg>
        <pc:picChg chg="add">
          <ac:chgData name="Philip Bettinson" userId="S::phil@avow.org::5fa955c6-f89d-4f6c-b784-d11858865662" providerId="AD" clId="Web-{2EF73BE4-4990-0F44-9B2B-775F6DB22C61}" dt="2025-05-07T16:08:17.989" v="1153"/>
          <ac:picMkLst>
            <pc:docMk/>
            <pc:sldMk cId="2607302621" sldId="279"/>
            <ac:picMk id="6" creationId="{DE054802-47DA-6846-5C0D-3E88473F8113}"/>
          </ac:picMkLst>
        </pc:picChg>
        <pc:picChg chg="add mod">
          <ac:chgData name="Philip Bettinson" userId="S::phil@avow.org::5fa955c6-f89d-4f6c-b784-d11858865662" providerId="AD" clId="Web-{2EF73BE4-4990-0F44-9B2B-775F6DB22C61}" dt="2025-05-07T16:27:13.179" v="1375" actId="1076"/>
          <ac:picMkLst>
            <pc:docMk/>
            <pc:sldMk cId="2607302621" sldId="279"/>
            <ac:picMk id="8" creationId="{1D686DD0-3573-917B-B86E-DBE34FF0486C}"/>
          </ac:picMkLst>
        </pc:picChg>
      </pc:sldChg>
      <pc:sldChg chg="addSp delSp modSp">
        <pc:chgData name="Philip Bettinson" userId="S::phil@avow.org::5fa955c6-f89d-4f6c-b784-d11858865662" providerId="AD" clId="Web-{2EF73BE4-4990-0F44-9B2B-775F6DB22C61}" dt="2025-05-07T16:10:44.275" v="1207" actId="14100"/>
        <pc:sldMkLst>
          <pc:docMk/>
          <pc:sldMk cId="2926976761" sldId="280"/>
        </pc:sldMkLst>
        <pc:spChg chg="mod">
          <ac:chgData name="Philip Bettinson" userId="S::phil@avow.org::5fa955c6-f89d-4f6c-b784-d11858865662" providerId="AD" clId="Web-{2EF73BE4-4990-0F44-9B2B-775F6DB22C61}" dt="2025-05-07T16:10:28.509" v="1203" actId="1076"/>
          <ac:spMkLst>
            <pc:docMk/>
            <pc:sldMk cId="2926976761" sldId="280"/>
            <ac:spMk id="2" creationId="{6AF134CB-2937-326B-A139-18D9491066EB}"/>
          </ac:spMkLst>
        </pc:spChg>
        <pc:spChg chg="add del">
          <ac:chgData name="Philip Bettinson" userId="S::phil@avow.org::5fa955c6-f89d-4f6c-b784-d11858865662" providerId="AD" clId="Web-{2EF73BE4-4990-0F44-9B2B-775F6DB22C61}" dt="2025-05-07T16:09:12.257" v="1162"/>
          <ac:spMkLst>
            <pc:docMk/>
            <pc:sldMk cId="2926976761" sldId="280"/>
            <ac:spMk id="7" creationId="{95B1A8AB-586C-6FFD-09F1-D76A40A80B5A}"/>
          </ac:spMkLst>
        </pc:spChg>
        <pc:spChg chg="add del">
          <ac:chgData name="Philip Bettinson" userId="S::phil@avow.org::5fa955c6-f89d-4f6c-b784-d11858865662" providerId="AD" clId="Web-{2EF73BE4-4990-0F44-9B2B-775F6DB22C61}" dt="2025-05-07T16:09:20.851" v="1164"/>
          <ac:spMkLst>
            <pc:docMk/>
            <pc:sldMk cId="2926976761" sldId="280"/>
            <ac:spMk id="8" creationId="{8E5566A6-385B-41BC-35BB-6FB8AE7C55EB}"/>
          </ac:spMkLst>
        </pc:spChg>
        <pc:spChg chg="add mod">
          <ac:chgData name="Philip Bettinson" userId="S::phil@avow.org::5fa955c6-f89d-4f6c-b784-d11858865662" providerId="AD" clId="Web-{2EF73BE4-4990-0F44-9B2B-775F6DB22C61}" dt="2025-05-07T16:10:44.275" v="1207" actId="14100"/>
          <ac:spMkLst>
            <pc:docMk/>
            <pc:sldMk cId="2926976761" sldId="280"/>
            <ac:spMk id="9" creationId="{09282A31-7793-69C8-8BB5-F0A79F88C534}"/>
          </ac:spMkLst>
        </pc:spChg>
        <pc:picChg chg="del">
          <ac:chgData name="Philip Bettinson" userId="S::phil@avow.org::5fa955c6-f89d-4f6c-b784-d11858865662" providerId="AD" clId="Web-{2EF73BE4-4990-0F44-9B2B-775F6DB22C61}" dt="2025-05-07T16:07:59.317" v="1142"/>
          <ac:picMkLst>
            <pc:docMk/>
            <pc:sldMk cId="2926976761" sldId="280"/>
            <ac:picMk id="5" creationId="{84F8C84B-680B-CC2D-F279-7CF53A897FCF}"/>
          </ac:picMkLst>
        </pc:picChg>
        <pc:picChg chg="add">
          <ac:chgData name="Philip Bettinson" userId="S::phil@avow.org::5fa955c6-f89d-4f6c-b784-d11858865662" providerId="AD" clId="Web-{2EF73BE4-4990-0F44-9B2B-775F6DB22C61}" dt="2025-05-07T16:07:59.676" v="1143"/>
          <ac:picMkLst>
            <pc:docMk/>
            <pc:sldMk cId="2926976761" sldId="280"/>
            <ac:picMk id="6" creationId="{8F2C058A-4E80-DB23-C55A-72653268A110}"/>
          </ac:picMkLst>
        </pc:picChg>
      </pc:sldChg>
      <pc:sldChg chg="addSp delSp modSp">
        <pc:chgData name="Philip Bettinson" userId="S::phil@avow.org::5fa955c6-f89d-4f6c-b784-d11858865662" providerId="AD" clId="Web-{2EF73BE4-4990-0F44-9B2B-775F6DB22C61}" dt="2025-05-07T16:14:29.547" v="1248" actId="20577"/>
        <pc:sldMkLst>
          <pc:docMk/>
          <pc:sldMk cId="3937493184" sldId="281"/>
        </pc:sldMkLst>
        <pc:spChg chg="mod">
          <ac:chgData name="Philip Bettinson" userId="S::phil@avow.org::5fa955c6-f89d-4f6c-b784-d11858865662" providerId="AD" clId="Web-{2EF73BE4-4990-0F44-9B2B-775F6DB22C61}" dt="2025-05-07T16:14:29.547" v="1248" actId="20577"/>
          <ac:spMkLst>
            <pc:docMk/>
            <pc:sldMk cId="3937493184" sldId="281"/>
            <ac:spMk id="2" creationId="{8E74782E-F3DA-1EC7-BD00-8556D8BD32BA}"/>
          </ac:spMkLst>
        </pc:spChg>
        <pc:spChg chg="add del">
          <ac:chgData name="Philip Bettinson" userId="S::phil@avow.org::5fa955c6-f89d-4f6c-b784-d11858865662" providerId="AD" clId="Web-{2EF73BE4-4990-0F44-9B2B-775F6DB22C61}" dt="2025-05-07T16:13:20.858" v="1224"/>
          <ac:spMkLst>
            <pc:docMk/>
            <pc:sldMk cId="3937493184" sldId="281"/>
            <ac:spMk id="7" creationId="{E3D503D6-77B2-E16A-3D9F-DDC96294FB04}"/>
          </ac:spMkLst>
        </pc:spChg>
        <pc:spChg chg="add mod">
          <ac:chgData name="Philip Bettinson" userId="S::phil@avow.org::5fa955c6-f89d-4f6c-b784-d11858865662" providerId="AD" clId="Web-{2EF73BE4-4990-0F44-9B2B-775F6DB22C61}" dt="2025-05-07T16:14:11.640" v="1247" actId="1076"/>
          <ac:spMkLst>
            <pc:docMk/>
            <pc:sldMk cId="3937493184" sldId="281"/>
            <ac:spMk id="8" creationId="{365BFE30-44C0-800F-827A-6101727EAA9B}"/>
          </ac:spMkLst>
        </pc:spChg>
        <pc:picChg chg="del">
          <ac:chgData name="Philip Bettinson" userId="S::phil@avow.org::5fa955c6-f89d-4f6c-b784-d11858865662" providerId="AD" clId="Web-{2EF73BE4-4990-0F44-9B2B-775F6DB22C61}" dt="2025-05-07T16:08:06.177" v="1146"/>
          <ac:picMkLst>
            <pc:docMk/>
            <pc:sldMk cId="3937493184" sldId="281"/>
            <ac:picMk id="5" creationId="{2F50DF77-E98B-5E08-B697-858E6C9F9A05}"/>
          </ac:picMkLst>
        </pc:picChg>
        <pc:picChg chg="add">
          <ac:chgData name="Philip Bettinson" userId="S::phil@avow.org::5fa955c6-f89d-4f6c-b784-d11858865662" providerId="AD" clId="Web-{2EF73BE4-4990-0F44-9B2B-775F6DB22C61}" dt="2025-05-07T16:08:06.474" v="1147"/>
          <ac:picMkLst>
            <pc:docMk/>
            <pc:sldMk cId="3937493184" sldId="281"/>
            <ac:picMk id="6" creationId="{FC83C0AB-7E4B-FAF2-92AC-8E825B3843F8}"/>
          </ac:picMkLst>
        </pc:picChg>
      </pc:sldChg>
      <pc:sldChg chg="addSp delSp modSp">
        <pc:chgData name="Philip Bettinson" userId="S::phil@avow.org::5fa955c6-f89d-4f6c-b784-d11858865662" providerId="AD" clId="Web-{2EF73BE4-4990-0F44-9B2B-775F6DB22C61}" dt="2025-05-07T16:11:58.355" v="1219" actId="14100"/>
        <pc:sldMkLst>
          <pc:docMk/>
          <pc:sldMk cId="2043356497" sldId="283"/>
        </pc:sldMkLst>
        <pc:spChg chg="mod">
          <ac:chgData name="Philip Bettinson" userId="S::phil@avow.org::5fa955c6-f89d-4f6c-b784-d11858865662" providerId="AD" clId="Web-{2EF73BE4-4990-0F44-9B2B-775F6DB22C61}" dt="2025-05-07T16:11:58.355" v="1219" actId="14100"/>
          <ac:spMkLst>
            <pc:docMk/>
            <pc:sldMk cId="2043356497" sldId="283"/>
            <ac:spMk id="2" creationId="{DBE4A9CF-9ECA-4B41-CF11-065C6B56D824}"/>
          </ac:spMkLst>
        </pc:spChg>
        <pc:picChg chg="del">
          <ac:chgData name="Philip Bettinson" userId="S::phil@avow.org::5fa955c6-f89d-4f6c-b784-d11858865662" providerId="AD" clId="Web-{2EF73BE4-4990-0F44-9B2B-775F6DB22C61}" dt="2025-05-07T16:08:02.989" v="1144"/>
          <ac:picMkLst>
            <pc:docMk/>
            <pc:sldMk cId="2043356497" sldId="283"/>
            <ac:picMk id="5" creationId="{3F7DC30E-67EC-C995-30C4-654EFA956DC2}"/>
          </ac:picMkLst>
        </pc:picChg>
        <pc:picChg chg="add">
          <ac:chgData name="Philip Bettinson" userId="S::phil@avow.org::5fa955c6-f89d-4f6c-b784-d11858865662" providerId="AD" clId="Web-{2EF73BE4-4990-0F44-9B2B-775F6DB22C61}" dt="2025-05-07T16:08:03.364" v="1145"/>
          <ac:picMkLst>
            <pc:docMk/>
            <pc:sldMk cId="2043356497" sldId="283"/>
            <ac:picMk id="6" creationId="{2104CB05-71E9-2817-90F7-9F298E0A891D}"/>
          </ac:picMkLst>
        </pc:picChg>
      </pc:sldChg>
      <pc:sldChg chg="addSp delSp modSp">
        <pc:chgData name="Philip Bettinson" userId="S::phil@avow.org::5fa955c6-f89d-4f6c-b784-d11858865662" providerId="AD" clId="Web-{2EF73BE4-4990-0F44-9B2B-775F6DB22C61}" dt="2025-05-07T16:07:44.442" v="1139"/>
        <pc:sldMkLst>
          <pc:docMk/>
          <pc:sldMk cId="1287735291" sldId="284"/>
        </pc:sldMkLst>
        <pc:spChg chg="del mod">
          <ac:chgData name="Philip Bettinson" userId="S::phil@avow.org::5fa955c6-f89d-4f6c-b784-d11858865662" providerId="AD" clId="Web-{2EF73BE4-4990-0F44-9B2B-775F6DB22C61}" dt="2025-05-07T16:04:44.874" v="1101"/>
          <ac:spMkLst>
            <pc:docMk/>
            <pc:sldMk cId="1287735291" sldId="284"/>
            <ac:spMk id="2" creationId="{88EEEC29-84C4-0423-857D-CC8D123F6F67}"/>
          </ac:spMkLst>
        </pc:spChg>
        <pc:spChg chg="add del mod">
          <ac:chgData name="Philip Bettinson" userId="S::phil@avow.org::5fa955c6-f89d-4f6c-b784-d11858865662" providerId="AD" clId="Web-{2EF73BE4-4990-0F44-9B2B-775F6DB22C61}" dt="2025-05-07T16:03:43.513" v="1079"/>
          <ac:spMkLst>
            <pc:docMk/>
            <pc:sldMk cId="1287735291" sldId="284"/>
            <ac:spMk id="8" creationId="{C2718F5D-0E03-FCF9-47D5-16D266441BC8}"/>
          </ac:spMkLst>
        </pc:spChg>
        <pc:spChg chg="add del mod">
          <ac:chgData name="Philip Bettinson" userId="S::phil@avow.org::5fa955c6-f89d-4f6c-b784-d11858865662" providerId="AD" clId="Web-{2EF73BE4-4990-0F44-9B2B-775F6DB22C61}" dt="2025-05-07T16:04:38.327" v="1099"/>
          <ac:spMkLst>
            <pc:docMk/>
            <pc:sldMk cId="1287735291" sldId="284"/>
            <ac:spMk id="10" creationId="{FE8F25C3-2A4C-7433-6E4A-4651575D9326}"/>
          </ac:spMkLst>
        </pc:spChg>
        <pc:spChg chg="add del mod">
          <ac:chgData name="Philip Bettinson" userId="S::phil@avow.org::5fa955c6-f89d-4f6c-b784-d11858865662" providerId="AD" clId="Web-{2EF73BE4-4990-0F44-9B2B-775F6DB22C61}" dt="2025-05-07T16:05:00.484" v="1104"/>
          <ac:spMkLst>
            <pc:docMk/>
            <pc:sldMk cId="1287735291" sldId="284"/>
            <ac:spMk id="13" creationId="{07B5E8D5-6964-B1B3-ACD1-C5805E2BF86A}"/>
          </ac:spMkLst>
        </pc:spChg>
        <pc:spChg chg="add mod">
          <ac:chgData name="Philip Bettinson" userId="S::phil@avow.org::5fa955c6-f89d-4f6c-b784-d11858865662" providerId="AD" clId="Web-{2EF73BE4-4990-0F44-9B2B-775F6DB22C61}" dt="2025-05-07T16:06:20.002" v="1120" actId="1076"/>
          <ac:spMkLst>
            <pc:docMk/>
            <pc:sldMk cId="1287735291" sldId="284"/>
            <ac:spMk id="26" creationId="{D609BB2C-3DFA-5501-D306-1F1B27E5ED92}"/>
          </ac:spMkLst>
        </pc:spChg>
        <pc:spChg chg="add del">
          <ac:chgData name="Philip Bettinson" userId="S::phil@avow.org::5fa955c6-f89d-4f6c-b784-d11858865662" providerId="AD" clId="Web-{2EF73BE4-4990-0F44-9B2B-775F6DB22C61}" dt="2025-05-07T16:05:35" v="1108"/>
          <ac:spMkLst>
            <pc:docMk/>
            <pc:sldMk cId="1287735291" sldId="284"/>
            <ac:spMk id="27" creationId="{CB6B39A0-DDAB-A257-34BA-E3AD63C1CD09}"/>
          </ac:spMkLst>
        </pc:spChg>
        <pc:spChg chg="add mod">
          <ac:chgData name="Philip Bettinson" userId="S::phil@avow.org::5fa955c6-f89d-4f6c-b784-d11858865662" providerId="AD" clId="Web-{2EF73BE4-4990-0F44-9B2B-775F6DB22C61}" dt="2025-05-07T16:06:15.392" v="1119" actId="1076"/>
          <ac:spMkLst>
            <pc:docMk/>
            <pc:sldMk cId="1287735291" sldId="284"/>
            <ac:spMk id="28" creationId="{6454A247-5039-B2A7-69A9-A98C96105B7A}"/>
          </ac:spMkLst>
        </pc:spChg>
        <pc:picChg chg="del">
          <ac:chgData name="Philip Bettinson" userId="S::phil@avow.org::5fa955c6-f89d-4f6c-b784-d11858865662" providerId="AD" clId="Web-{2EF73BE4-4990-0F44-9B2B-775F6DB22C61}" dt="2025-05-07T16:01:57.416" v="1042"/>
          <ac:picMkLst>
            <pc:docMk/>
            <pc:sldMk cId="1287735291" sldId="284"/>
            <ac:picMk id="5" creationId="{A2D83B9E-18F2-C9E5-2941-CC127B5F47E3}"/>
          </ac:picMkLst>
        </pc:picChg>
        <pc:picChg chg="add del mod">
          <ac:chgData name="Philip Bettinson" userId="S::phil@avow.org::5fa955c6-f89d-4f6c-b784-d11858865662" providerId="AD" clId="Web-{2EF73BE4-4990-0F44-9B2B-775F6DB22C61}" dt="2025-05-07T16:03:44.857" v="1081"/>
          <ac:picMkLst>
            <pc:docMk/>
            <pc:sldMk cId="1287735291" sldId="284"/>
            <ac:picMk id="6" creationId="{59B7A192-CDCA-B486-87C1-C64734795634}"/>
          </ac:picMkLst>
        </pc:picChg>
        <pc:picChg chg="add">
          <ac:chgData name="Philip Bettinson" userId="S::phil@avow.org::5fa955c6-f89d-4f6c-b784-d11858865662" providerId="AD" clId="Web-{2EF73BE4-4990-0F44-9B2B-775F6DB22C61}" dt="2025-05-07T16:07:44.442" v="1139"/>
          <ac:picMkLst>
            <pc:docMk/>
            <pc:sldMk cId="1287735291" sldId="284"/>
            <ac:picMk id="30" creationId="{C01D7C41-BE8D-9EA6-970D-858E79D1F620}"/>
          </ac:picMkLst>
        </pc:picChg>
      </pc:sldChg>
      <pc:sldChg chg="addSp delSp modSp">
        <pc:chgData name="Philip Bettinson" userId="S::phil@avow.org::5fa955c6-f89d-4f6c-b784-d11858865662" providerId="AD" clId="Web-{2EF73BE4-4990-0F44-9B2B-775F6DB22C61}" dt="2025-05-07T15:54:40.638" v="911"/>
        <pc:sldMkLst>
          <pc:docMk/>
          <pc:sldMk cId="1232913319" sldId="285"/>
        </pc:sldMkLst>
        <pc:spChg chg="mod">
          <ac:chgData name="Philip Bettinson" userId="S::phil@avow.org::5fa955c6-f89d-4f6c-b784-d11858865662" providerId="AD" clId="Web-{2EF73BE4-4990-0F44-9B2B-775F6DB22C61}" dt="2025-05-07T15:54:26.606" v="909" actId="20577"/>
          <ac:spMkLst>
            <pc:docMk/>
            <pc:sldMk cId="1232913319" sldId="285"/>
            <ac:spMk id="2" creationId="{88AEEA62-CB0F-CFAA-1EF3-02E807A5A110}"/>
          </ac:spMkLst>
        </pc:spChg>
        <pc:picChg chg="del">
          <ac:chgData name="Philip Bettinson" userId="S::phil@avow.org::5fa955c6-f89d-4f6c-b784-d11858865662" providerId="AD" clId="Web-{2EF73BE4-4990-0F44-9B2B-775F6DB22C61}" dt="2025-05-07T15:54:30.622" v="910"/>
          <ac:picMkLst>
            <pc:docMk/>
            <pc:sldMk cId="1232913319" sldId="285"/>
            <ac:picMk id="5" creationId="{34AAF10E-D72C-C496-397E-DF21ED4C659F}"/>
          </ac:picMkLst>
        </pc:picChg>
        <pc:picChg chg="add">
          <ac:chgData name="Philip Bettinson" userId="S::phil@avow.org::5fa955c6-f89d-4f6c-b784-d11858865662" providerId="AD" clId="Web-{2EF73BE4-4990-0F44-9B2B-775F6DB22C61}" dt="2025-05-07T15:54:40.638" v="911"/>
          <ac:picMkLst>
            <pc:docMk/>
            <pc:sldMk cId="1232913319" sldId="285"/>
            <ac:picMk id="6" creationId="{3ABD9783-147B-2C59-2EDD-56D802FA2290}"/>
          </ac:picMkLst>
        </pc:picChg>
      </pc:sldChg>
    </pc:docChg>
  </pc:docChgLst>
  <pc:docChgLst>
    <pc:chgData name="Amy Jones" userId="S::amy.jones@avow.org::9627c0d9-bb5c-43a5-bc9e-6d7892470630" providerId="AD" clId="Web-{171023FB-32B0-9503-74F1-C5659AE6DEBE}"/>
    <pc:docChg chg="modSld sldOrd">
      <pc:chgData name="Amy Jones" userId="S::amy.jones@avow.org::9627c0d9-bb5c-43a5-bc9e-6d7892470630" providerId="AD" clId="Web-{171023FB-32B0-9503-74F1-C5659AE6DEBE}" dt="2025-05-07T17:45:19.068" v="15"/>
      <pc:docMkLst>
        <pc:docMk/>
      </pc:docMkLst>
      <pc:sldChg chg="modSp">
        <pc:chgData name="Amy Jones" userId="S::amy.jones@avow.org::9627c0d9-bb5c-43a5-bc9e-6d7892470630" providerId="AD" clId="Web-{171023FB-32B0-9503-74F1-C5659AE6DEBE}" dt="2025-05-07T17:41:51.418" v="13"/>
        <pc:sldMkLst>
          <pc:docMk/>
          <pc:sldMk cId="3463750095" sldId="274"/>
        </pc:sldMkLst>
        <pc:graphicFrameChg chg="mod modGraphic">
          <ac:chgData name="Amy Jones" userId="S::amy.jones@avow.org::9627c0d9-bb5c-43a5-bc9e-6d7892470630" providerId="AD" clId="Web-{171023FB-32B0-9503-74F1-C5659AE6DEBE}" dt="2025-05-07T17:41:51.418" v="13"/>
          <ac:graphicFrameMkLst>
            <pc:docMk/>
            <pc:sldMk cId="3463750095" sldId="274"/>
            <ac:graphicFrameMk id="4" creationId="{F6DEF922-C777-BE50-693D-39E18B4C3419}"/>
          </ac:graphicFrameMkLst>
        </pc:graphicFrameChg>
      </pc:sldChg>
      <pc:sldChg chg="ord">
        <pc:chgData name="Amy Jones" userId="S::amy.jones@avow.org::9627c0d9-bb5c-43a5-bc9e-6d7892470630" providerId="AD" clId="Web-{171023FB-32B0-9503-74F1-C5659AE6DEBE}" dt="2025-05-07T17:45:09.395" v="14"/>
        <pc:sldMkLst>
          <pc:docMk/>
          <pc:sldMk cId="32266650" sldId="275"/>
        </pc:sldMkLst>
      </pc:sldChg>
      <pc:sldChg chg="ord">
        <pc:chgData name="Amy Jones" userId="S::amy.jones@avow.org::9627c0d9-bb5c-43a5-bc9e-6d7892470630" providerId="AD" clId="Web-{171023FB-32B0-9503-74F1-C5659AE6DEBE}" dt="2025-05-07T17:45:19.068" v="15"/>
        <pc:sldMkLst>
          <pc:docMk/>
          <pc:sldMk cId="1908716157"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mailto:amy.jones@avow.org" TargetMode="External"/><Relationship Id="rId2" Type="http://schemas.openxmlformats.org/officeDocument/2006/relationships/hyperlink" Target="mailto:jo.young@avow.org"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ADD6C35-4B10-4BFC-BAD6-56B49A790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2A0E51E5-C1E6-CC7E-796B-1DD34FD2A2D4}"/>
              </a:ext>
            </a:extLst>
          </p:cNvPr>
          <p:cNvSpPr>
            <a:spLocks noGrp="1"/>
          </p:cNvSpPr>
          <p:nvPr>
            <p:ph type="ctrTitle"/>
          </p:nvPr>
        </p:nvSpPr>
        <p:spPr>
          <a:xfrm>
            <a:off x="585308" y="2699764"/>
            <a:ext cx="9149038" cy="1462699"/>
          </a:xfrm>
        </p:spPr>
        <p:txBody>
          <a:bodyPr anchor="t">
            <a:normAutofit fontScale="90000"/>
          </a:bodyPr>
          <a:lstStyle/>
          <a:p>
            <a:pPr algn="l"/>
            <a:r>
              <a:rPr lang="en-US" sz="4800">
                <a:solidFill>
                  <a:srgbClr val="A30B64"/>
                </a:solidFill>
              </a:rPr>
              <a:t>Prepare Your </a:t>
            </a:r>
            <a:r>
              <a:rPr lang="en-US" sz="4800" err="1">
                <a:solidFill>
                  <a:srgbClr val="A30B64"/>
                </a:solidFill>
              </a:rPr>
              <a:t>Organisation</a:t>
            </a:r>
            <a:r>
              <a:rPr lang="en-US" sz="4800">
                <a:solidFill>
                  <a:srgbClr val="A30B64"/>
                </a:solidFill>
              </a:rPr>
              <a:t> For Funding Success Conference: Wrexham</a:t>
            </a:r>
            <a:br>
              <a:rPr lang="en-US" sz="4800"/>
            </a:br>
            <a:r>
              <a:rPr lang="en-US" sz="4800">
                <a:solidFill>
                  <a:srgbClr val="A30B64"/>
                </a:solidFill>
              </a:rPr>
              <a:t> </a:t>
            </a:r>
            <a:r>
              <a:rPr lang="en-US" sz="4000">
                <a:solidFill>
                  <a:srgbClr val="A30B64"/>
                </a:solidFill>
              </a:rPr>
              <a:t>   </a:t>
            </a:r>
          </a:p>
        </p:txBody>
      </p:sp>
      <p:grpSp>
        <p:nvGrpSpPr>
          <p:cNvPr id="14" name="Group 13">
            <a:extLst>
              <a:ext uri="{FF2B5EF4-FFF2-40B4-BE49-F238E27FC236}">
                <a16:creationId xmlns:a16="http://schemas.microsoft.com/office/drawing/2014/main" id="{32AFDD1C-2418-460A-B0D3-EEF55EC823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AF1D9B44-43EB-4833-B924-356EBE6D25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32CECE0-15B8-4DAB-B839-B0082C6FF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C5373BF-BD61-4FCF-8ECF-21DFEBE0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7E6B45AB-7CCC-4949-9DC2-116644B5F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1D22245-3D67-419C-A6B5-DD0EB0D839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E3A64720-9AA0-4796-8E62-15672228CF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1BCBF53-F859-485D-8008-16DE1F4FB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436F5721-88D0-4683-BB23-289611A4A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DC43E93-F81B-4DAE-9F0A-DF9299A8C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2EECE7B-E861-4242-BD71-ADD8F2DD3E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p:cNvSpPr>
            <a:spLocks noGrp="1"/>
          </p:cNvSpPr>
          <p:nvPr>
            <p:ph type="subTitle" idx="1"/>
          </p:nvPr>
        </p:nvSpPr>
        <p:spPr>
          <a:xfrm>
            <a:off x="585309" y="5132662"/>
            <a:ext cx="5946202" cy="838831"/>
          </a:xfrm>
        </p:spPr>
        <p:txBody>
          <a:bodyPr vert="horz" lIns="91440" tIns="45720" rIns="91440" bIns="45720" rtlCol="0" anchor="b">
            <a:noAutofit/>
          </a:bodyPr>
          <a:lstStyle/>
          <a:p>
            <a:pPr algn="l"/>
            <a:r>
              <a:rPr lang="en-US" sz="3600">
                <a:solidFill>
                  <a:schemeClr val="tx2"/>
                </a:solidFill>
              </a:rPr>
              <a:t> </a:t>
            </a:r>
            <a:r>
              <a:rPr lang="en-US" sz="3600" err="1">
                <a:solidFill>
                  <a:schemeClr val="tx2"/>
                </a:solidFill>
              </a:rPr>
              <a:t>Croeso</a:t>
            </a:r>
            <a:r>
              <a:rPr lang="en-US" sz="3600">
                <a:solidFill>
                  <a:schemeClr val="tx2"/>
                </a:solidFill>
              </a:rPr>
              <a:t>! Welcome!  </a:t>
            </a:r>
            <a:r>
              <a:rPr lang="en-US" sz="1600">
                <a:solidFill>
                  <a:schemeClr val="tx2"/>
                </a:solidFill>
              </a:rPr>
              <a:t> </a:t>
            </a:r>
          </a:p>
          <a:p>
            <a:pPr algn="l"/>
            <a:endParaRPr lang="en-US" sz="1600">
              <a:solidFill>
                <a:schemeClr val="tx2"/>
              </a:solidFill>
            </a:endParaRPr>
          </a:p>
          <a:p>
            <a:pPr algn="l"/>
            <a:endParaRPr lang="en-US">
              <a:solidFill>
                <a:schemeClr val="tx2"/>
              </a:solidFill>
              <a:latin typeface="Aptos"/>
            </a:endParaRPr>
          </a:p>
        </p:txBody>
      </p:sp>
      <p:pic>
        <p:nvPicPr>
          <p:cNvPr id="5" name="Picture 4" descr="A puzzle pieces in pink and green&#10;&#10;AI-generated content may be incorrect.">
            <a:extLst>
              <a:ext uri="{FF2B5EF4-FFF2-40B4-BE49-F238E27FC236}">
                <a16:creationId xmlns:a16="http://schemas.microsoft.com/office/drawing/2014/main" id="{8AF712D0-82C8-C8CE-2029-453F18CAEC5B}"/>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4" name="TextBox 3">
            <a:extLst>
              <a:ext uri="{FF2B5EF4-FFF2-40B4-BE49-F238E27FC236}">
                <a16:creationId xmlns:a16="http://schemas.microsoft.com/office/drawing/2014/main" id="{278227E6-18FD-9EE3-AA0E-65190A6427F3}"/>
              </a:ext>
            </a:extLst>
          </p:cNvPr>
          <p:cNvSpPr txBox="1"/>
          <p:nvPr/>
        </p:nvSpPr>
        <p:spPr>
          <a:xfrm>
            <a:off x="584887" y="1007077"/>
            <a:ext cx="8952469" cy="14157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300" err="1">
                <a:solidFill>
                  <a:srgbClr val="A30B64"/>
                </a:solidFill>
                <a:ea typeface="+mn-lt"/>
                <a:cs typeface="+mn-lt"/>
              </a:rPr>
              <a:t>Paratoi</a:t>
            </a:r>
            <a:r>
              <a:rPr lang="en-US" sz="4300">
                <a:solidFill>
                  <a:srgbClr val="A30B64"/>
                </a:solidFill>
                <a:ea typeface="+mn-lt"/>
                <a:cs typeface="+mn-lt"/>
              </a:rPr>
              <a:t> Eich </a:t>
            </a:r>
            <a:r>
              <a:rPr lang="en-US" sz="4300" err="1">
                <a:solidFill>
                  <a:srgbClr val="A30B64"/>
                </a:solidFill>
                <a:ea typeface="+mn-lt"/>
                <a:cs typeface="+mn-lt"/>
              </a:rPr>
              <a:t>Sefydliad</a:t>
            </a:r>
            <a:r>
              <a:rPr lang="en-US" sz="4300">
                <a:solidFill>
                  <a:srgbClr val="A30B64"/>
                </a:solidFill>
                <a:ea typeface="+mn-lt"/>
                <a:cs typeface="+mn-lt"/>
              </a:rPr>
              <a:t> </a:t>
            </a:r>
            <a:r>
              <a:rPr lang="en-US" sz="4300" err="1">
                <a:solidFill>
                  <a:srgbClr val="A30B64"/>
                </a:solidFill>
                <a:ea typeface="+mn-lt"/>
                <a:cs typeface="+mn-lt"/>
              </a:rPr>
              <a:t>ar</a:t>
            </a:r>
            <a:r>
              <a:rPr lang="en-US" sz="4300">
                <a:solidFill>
                  <a:srgbClr val="A30B64"/>
                </a:solidFill>
                <a:ea typeface="+mn-lt"/>
                <a:cs typeface="+mn-lt"/>
              </a:rPr>
              <a:t> </a:t>
            </a:r>
            <a:r>
              <a:rPr lang="en-US" sz="4300" err="1">
                <a:solidFill>
                  <a:srgbClr val="A30B64"/>
                </a:solidFill>
                <a:ea typeface="+mn-lt"/>
                <a:cs typeface="+mn-lt"/>
              </a:rPr>
              <a:t>gyfer</a:t>
            </a:r>
            <a:r>
              <a:rPr lang="en-US" sz="4300">
                <a:solidFill>
                  <a:srgbClr val="A30B64"/>
                </a:solidFill>
                <a:ea typeface="+mn-lt"/>
                <a:cs typeface="+mn-lt"/>
              </a:rPr>
              <a:t> Llwyddiant </a:t>
            </a:r>
            <a:r>
              <a:rPr lang="en-US" sz="4300" err="1">
                <a:solidFill>
                  <a:srgbClr val="A30B64"/>
                </a:solidFill>
                <a:ea typeface="+mn-lt"/>
                <a:cs typeface="+mn-lt"/>
              </a:rPr>
              <a:t>Ariannu</a:t>
            </a:r>
            <a:r>
              <a:rPr lang="en-US" sz="4300">
                <a:solidFill>
                  <a:srgbClr val="A30B64"/>
                </a:solidFill>
                <a:ea typeface="+mn-lt"/>
                <a:cs typeface="+mn-lt"/>
              </a:rPr>
              <a:t>: Wrexham</a:t>
            </a:r>
            <a:endParaRPr lang="en-US" err="1"/>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C88AB1-BC87-4E25-AA90-ADB9E671F9C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F2A5C0D-8E9C-81C4-A60D-DE2DC9F3A9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56BA2E-5896-0126-30BE-503CD1CFFD12}"/>
              </a:ext>
            </a:extLst>
          </p:cNvPr>
          <p:cNvSpPr>
            <a:spLocks noGrp="1"/>
          </p:cNvSpPr>
          <p:nvPr>
            <p:ph type="ctrTitle"/>
          </p:nvPr>
        </p:nvSpPr>
        <p:spPr>
          <a:xfrm>
            <a:off x="223916" y="842070"/>
            <a:ext cx="7110173" cy="722107"/>
          </a:xfrm>
        </p:spPr>
        <p:txBody>
          <a:bodyPr anchor="t">
            <a:normAutofit fontScale="90000"/>
          </a:bodyPr>
          <a:lstStyle/>
          <a:p>
            <a:pPr algn="l"/>
            <a:r>
              <a:rPr lang="en-US" sz="4400" dirty="0" err="1">
                <a:solidFill>
                  <a:srgbClr val="A30B64"/>
                </a:solidFill>
              </a:rPr>
              <a:t>Prif</a:t>
            </a:r>
            <a:r>
              <a:rPr lang="en-US" sz="4400" dirty="0">
                <a:solidFill>
                  <a:srgbClr val="A30B64"/>
                </a:solidFill>
              </a:rPr>
              <a:t> </a:t>
            </a:r>
            <a:r>
              <a:rPr lang="en-US" sz="4400" dirty="0" err="1">
                <a:solidFill>
                  <a:srgbClr val="A30B64"/>
                </a:solidFill>
              </a:rPr>
              <a:t>Araith</a:t>
            </a:r>
            <a:r>
              <a:rPr lang="en-US" sz="4400" dirty="0">
                <a:solidFill>
                  <a:srgbClr val="A30B64"/>
                </a:solidFill>
              </a:rPr>
              <a:t> / Keynote Speaker</a:t>
            </a:r>
            <a:br>
              <a:rPr lang="en-US" sz="4000" dirty="0"/>
            </a:br>
            <a:r>
              <a:rPr lang="en-US" sz="2800" dirty="0"/>
              <a:t> </a:t>
            </a:r>
            <a:br>
              <a:rPr lang="en-US" sz="2800" dirty="0"/>
            </a:br>
            <a:br>
              <a:rPr lang="en-US" sz="2400" dirty="0"/>
            </a:br>
            <a:r>
              <a:rPr lang="en-US" sz="4000" dirty="0">
                <a:solidFill>
                  <a:srgbClr val="A30B64"/>
                </a:solidFill>
              </a:rPr>
              <a:t> </a:t>
            </a:r>
            <a:endParaRPr lang="en-US"/>
          </a:p>
        </p:txBody>
      </p:sp>
      <p:grpSp>
        <p:nvGrpSpPr>
          <p:cNvPr id="14" name="Group 13">
            <a:extLst>
              <a:ext uri="{FF2B5EF4-FFF2-40B4-BE49-F238E27FC236}">
                <a16:creationId xmlns:a16="http://schemas.microsoft.com/office/drawing/2014/main" id="{FCA61BED-39A2-3DC1-276E-ECAF817D8F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8E26A89D-3B50-EFFD-9CA3-F08FBA2980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C56F592-C60D-D7E8-DC97-E35D7497C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18C7D2C8-A2FF-1E4F-C188-BB87219A4C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04982B1-88AA-9E9A-7084-EF9B0B0EBB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DF9C9DF9-E5F5-57B9-0A2E-43BAD8D711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B343CC59-80C9-B7A3-A538-0DA70FE5C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BF8D04A-42CE-3178-4811-F0DEA68E5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64C42ADF-06B5-4F63-3BF7-94082DD3D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5F4FC669-DE57-89A4-03B6-A0557B1A29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798A13AA-7787-7CA8-51E9-70545B37CC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FF8A02E0-2248-DF19-2690-EA0F0C9F1A42}"/>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sp>
        <p:nvSpPr>
          <p:cNvPr id="4" name="TextBox 3">
            <a:extLst>
              <a:ext uri="{FF2B5EF4-FFF2-40B4-BE49-F238E27FC236}">
                <a16:creationId xmlns:a16="http://schemas.microsoft.com/office/drawing/2014/main" id="{45D31DB4-A6CC-22D7-122C-C0D1A205AEC6}"/>
              </a:ext>
            </a:extLst>
          </p:cNvPr>
          <p:cNvSpPr txBox="1"/>
          <p:nvPr/>
        </p:nvSpPr>
        <p:spPr>
          <a:xfrm>
            <a:off x="220577" y="2757236"/>
            <a:ext cx="587542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200" dirty="0"/>
              <a:t>Dr Leah Pybus</a:t>
            </a:r>
          </a:p>
        </p:txBody>
      </p:sp>
      <p:sp>
        <p:nvSpPr>
          <p:cNvPr id="7" name="TextBox 6">
            <a:extLst>
              <a:ext uri="{FF2B5EF4-FFF2-40B4-BE49-F238E27FC236}">
                <a16:creationId xmlns:a16="http://schemas.microsoft.com/office/drawing/2014/main" id="{C76BA9DA-C0F5-91C3-E97E-66E7FB76D362}"/>
              </a:ext>
            </a:extLst>
          </p:cNvPr>
          <p:cNvSpPr txBox="1"/>
          <p:nvPr/>
        </p:nvSpPr>
        <p:spPr>
          <a:xfrm>
            <a:off x="330868" y="3789947"/>
            <a:ext cx="1564106"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A30B64"/>
                </a:solidFill>
              </a:rPr>
              <a:t>Trust Impact</a:t>
            </a:r>
            <a:endParaRPr lang="en-GB" sz="2000">
              <a:solidFill>
                <a:srgbClr val="A30B64"/>
              </a:solidFill>
            </a:endParaRPr>
          </a:p>
          <a:p>
            <a:pPr algn="l"/>
            <a:endParaRPr lang="en-GB" dirty="0"/>
          </a:p>
        </p:txBody>
      </p:sp>
      <p:pic>
        <p:nvPicPr>
          <p:cNvPr id="9" name="Picture 8" descr="A puzzle pieces in pink and green&#10;&#10;AI-generated content may be incorrect.">
            <a:extLst>
              <a:ext uri="{FF2B5EF4-FFF2-40B4-BE49-F238E27FC236}">
                <a16:creationId xmlns:a16="http://schemas.microsoft.com/office/drawing/2014/main" id="{8D6445B1-524C-E1A9-D71C-A015105A07BB}"/>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3730899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FF27E1-8439-ABAB-2CA2-F27AE52154E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A6425EC-BEA2-88A9-B589-39A0DFA142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AEEA62-CB0F-CFAA-1EF3-02E807A5A110}"/>
              </a:ext>
            </a:extLst>
          </p:cNvPr>
          <p:cNvSpPr>
            <a:spLocks noGrp="1"/>
          </p:cNvSpPr>
          <p:nvPr>
            <p:ph type="ctrTitle"/>
          </p:nvPr>
        </p:nvSpPr>
        <p:spPr>
          <a:xfrm>
            <a:off x="464548" y="2777149"/>
            <a:ext cx="7110173" cy="2236079"/>
          </a:xfrm>
        </p:spPr>
        <p:txBody>
          <a:bodyPr anchor="t">
            <a:normAutofit fontScale="90000"/>
          </a:bodyPr>
          <a:lstStyle/>
          <a:p>
            <a:pPr algn="l"/>
            <a:r>
              <a:rPr lang="en-US" sz="7200" err="1">
                <a:solidFill>
                  <a:srgbClr val="A30B64"/>
                </a:solidFill>
                <a:ea typeface="+mj-lt"/>
                <a:cs typeface="+mj-lt"/>
              </a:rPr>
              <a:t>Sesiynau</a:t>
            </a:r>
            <a:r>
              <a:rPr lang="en-US" sz="7200" dirty="0">
                <a:solidFill>
                  <a:srgbClr val="A30B64"/>
                </a:solidFill>
                <a:ea typeface="+mj-lt"/>
                <a:cs typeface="+mj-lt"/>
              </a:rPr>
              <a:t> </a:t>
            </a:r>
            <a:r>
              <a:rPr lang="en-US" sz="7200" err="1">
                <a:solidFill>
                  <a:srgbClr val="A30B64"/>
                </a:solidFill>
                <a:ea typeface="+mj-lt"/>
                <a:cs typeface="+mj-lt"/>
              </a:rPr>
              <a:t>Ddewisol</a:t>
            </a:r>
            <a:br>
              <a:rPr lang="en-US" sz="7200" dirty="0">
                <a:solidFill>
                  <a:srgbClr val="A30B64"/>
                </a:solidFill>
                <a:latin typeface="Aptos Display"/>
              </a:rPr>
            </a:br>
            <a:r>
              <a:rPr lang="en-US" dirty="0">
                <a:solidFill>
                  <a:srgbClr val="A30B64"/>
                </a:solidFill>
                <a:latin typeface="Aptos Display"/>
              </a:rPr>
              <a:t>Break Out Sessions</a:t>
            </a:r>
            <a:r>
              <a:rPr lang="en-US" sz="7200" dirty="0">
                <a:latin typeface="Aptos Display"/>
              </a:rPr>
              <a:t> </a:t>
            </a:r>
            <a:br>
              <a:rPr lang="en-US" sz="4400" dirty="0">
                <a:latin typeface="Aptos Display"/>
              </a:rPr>
            </a:br>
            <a:br>
              <a:rPr lang="en-US" sz="4400" dirty="0">
                <a:latin typeface="Aptos Display"/>
              </a:rPr>
            </a:br>
            <a:br>
              <a:rPr lang="en-US" sz="4400" dirty="0">
                <a:latin typeface="Aptos Display"/>
              </a:rPr>
            </a:br>
            <a:br>
              <a:rPr lang="en-US" sz="4400" dirty="0">
                <a:latin typeface="Aptos Display"/>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70ECEB1B-7F8F-0840-50B9-04DB6F89E4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7CCA0305-BD2F-3BBF-8E99-2BDA49E61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B487739E-96D0-3D6C-8D6C-97C84EBA3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7473A50-39DA-97A8-EDCC-2910228A7B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D8F2AB42-7194-E86F-24CB-2C44D1CFA7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A4C43B2C-AB2E-2A89-F1C4-AA85C1D9D8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5E320955-3704-C64A-0129-9C6B4C244C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C00E0AB-8360-9A81-1483-F699C6841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8613C12-1955-FE65-9E4A-60E2F0ED4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9F456458-4666-D994-B47E-210A0EC11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DC662CF2-6852-85D4-B703-1B7EA6F941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CC108C5F-67ED-1D1D-942D-9D1F46AE178F}"/>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3ABD9783-147B-2C59-2EDD-56D802FA2290}"/>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1232913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EAF44E-51F3-B45A-A5B6-4DE2E0F098A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8EFF830-D92A-FD53-178D-7EE158611F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17D05A-8C31-AA02-9122-20A7A1D60B48}"/>
              </a:ext>
            </a:extLst>
          </p:cNvPr>
          <p:cNvSpPr>
            <a:spLocks noGrp="1"/>
          </p:cNvSpPr>
          <p:nvPr>
            <p:ph type="ctrTitle"/>
          </p:nvPr>
        </p:nvSpPr>
        <p:spPr>
          <a:xfrm>
            <a:off x="454251" y="1568571"/>
            <a:ext cx="10405307" cy="4762711"/>
          </a:xfrm>
        </p:spPr>
        <p:txBody>
          <a:bodyPr anchor="t">
            <a:normAutofit fontScale="90000"/>
          </a:bodyPr>
          <a:lstStyle/>
          <a:p>
            <a:pPr algn="l"/>
            <a:r>
              <a:rPr lang="en-US" sz="4400" dirty="0" err="1">
                <a:ea typeface="+mj-lt"/>
                <a:cs typeface="+mj-lt"/>
              </a:rPr>
              <a:t>Cyllidwyr</a:t>
            </a:r>
            <a:r>
              <a:rPr lang="en-US" sz="4400" dirty="0">
                <a:ea typeface="+mj-lt"/>
                <a:cs typeface="+mj-lt"/>
              </a:rPr>
              <a:t> </a:t>
            </a:r>
            <a:r>
              <a:rPr lang="en-US" sz="4400" dirty="0" err="1">
                <a:ea typeface="+mj-lt"/>
                <a:cs typeface="+mj-lt"/>
              </a:rPr>
              <a:t>Ymddiriedolaeth</a:t>
            </a:r>
            <a:r>
              <a:rPr lang="en-US" sz="4400" dirty="0">
                <a:ea typeface="+mj-lt"/>
                <a:cs typeface="+mj-lt"/>
              </a:rPr>
              <a:t> </a:t>
            </a:r>
            <a:br>
              <a:rPr lang="en-US" dirty="0"/>
            </a:br>
            <a:r>
              <a:rPr lang="en-US" sz="3600" dirty="0">
                <a:latin typeface="Aptos Display"/>
              </a:rPr>
              <a:t>Trust Funders</a:t>
            </a:r>
            <a:br>
              <a:rPr lang="en-US" sz="3600" dirty="0">
                <a:latin typeface="Aptos Display"/>
              </a:rPr>
            </a:br>
            <a:r>
              <a:rPr lang="en-US" sz="900" dirty="0"/>
              <a:t> </a:t>
            </a:r>
            <a:r>
              <a:rPr lang="en-US" sz="1800" dirty="0"/>
              <a:t> </a:t>
            </a:r>
            <a:br>
              <a:rPr lang="en-US" sz="4400" dirty="0"/>
            </a:br>
            <a:r>
              <a:rPr lang="en-US" sz="3200" dirty="0">
                <a:solidFill>
                  <a:srgbClr val="A30B64"/>
                </a:solidFill>
                <a:ea typeface="+mj-lt"/>
                <a:cs typeface="+mj-lt"/>
              </a:rPr>
              <a:t>Catriona Learmont  </a:t>
            </a:r>
            <a:r>
              <a:rPr lang="en-US" sz="2400" dirty="0" err="1">
                <a:ea typeface="+mj-lt"/>
                <a:cs typeface="+mj-lt"/>
              </a:rPr>
              <a:t>Swyddog</a:t>
            </a:r>
            <a:r>
              <a:rPr lang="en-US" sz="2400" dirty="0">
                <a:ea typeface="+mj-lt"/>
                <a:cs typeface="+mj-lt"/>
              </a:rPr>
              <a:t> </a:t>
            </a:r>
            <a:r>
              <a:rPr lang="en-US" sz="2400" dirty="0" err="1">
                <a:ea typeface="+mj-lt"/>
                <a:cs typeface="+mj-lt"/>
              </a:rPr>
              <a:t>Grantiau</a:t>
            </a:r>
            <a:r>
              <a:rPr lang="en-US" sz="2400" dirty="0">
                <a:ea typeface="+mj-lt"/>
                <a:cs typeface="+mj-lt"/>
              </a:rPr>
              <a:t> /Grant Officer, </a:t>
            </a:r>
            <a:br>
              <a:rPr lang="en-US" sz="3200" dirty="0">
                <a:ea typeface="+mj-lt"/>
                <a:cs typeface="+mj-lt"/>
              </a:rPr>
            </a:br>
            <a:r>
              <a:rPr lang="en-US" sz="3200" dirty="0">
                <a:ea typeface="+mj-lt"/>
                <a:cs typeface="+mj-lt"/>
              </a:rPr>
              <a:t>The National Lottery Community Fund (TNLCF)   </a:t>
            </a:r>
            <a:br>
              <a:rPr lang="en-US" sz="3200" dirty="0">
                <a:ea typeface="+mj-lt"/>
                <a:cs typeface="+mj-lt"/>
              </a:rPr>
            </a:br>
            <a:br>
              <a:rPr lang="en-US" sz="3200" dirty="0">
                <a:ea typeface="+mj-lt"/>
                <a:cs typeface="+mj-lt"/>
              </a:rPr>
            </a:br>
            <a:r>
              <a:rPr lang="en-US" sz="3200" dirty="0">
                <a:solidFill>
                  <a:srgbClr val="A30B64"/>
                </a:solidFill>
                <a:ea typeface="+mj-lt"/>
                <a:cs typeface="+mj-lt"/>
              </a:rPr>
              <a:t>Rosalind Williams</a:t>
            </a:r>
            <a:r>
              <a:rPr lang="en-US" sz="3200" dirty="0">
                <a:ea typeface="+mj-lt"/>
                <a:cs typeface="+mj-lt"/>
              </a:rPr>
              <a:t> </a:t>
            </a:r>
            <a:r>
              <a:rPr lang="en-US" sz="2400" dirty="0" err="1">
                <a:ea typeface="+mj-lt"/>
                <a:cs typeface="+mj-lt"/>
              </a:rPr>
              <a:t>Swyddog</a:t>
            </a:r>
            <a:r>
              <a:rPr lang="en-US" sz="2400" dirty="0">
                <a:ea typeface="+mj-lt"/>
                <a:cs typeface="+mj-lt"/>
              </a:rPr>
              <a:t> </a:t>
            </a:r>
            <a:r>
              <a:rPr lang="en-US" sz="2400" dirty="0" err="1">
                <a:ea typeface="+mj-lt"/>
                <a:cs typeface="+mj-lt"/>
              </a:rPr>
              <a:t>Grantiau</a:t>
            </a:r>
            <a:r>
              <a:rPr lang="en-US" sz="2400" dirty="0">
                <a:ea typeface="+mj-lt"/>
                <a:cs typeface="+mj-lt"/>
              </a:rPr>
              <a:t> /Grant Officer, </a:t>
            </a:r>
            <a:r>
              <a:rPr lang="en-US" sz="3200" dirty="0">
                <a:ea typeface="+mj-lt"/>
                <a:cs typeface="+mj-lt"/>
              </a:rPr>
              <a:t> </a:t>
            </a:r>
            <a:br>
              <a:rPr lang="en-US" sz="3200" dirty="0">
                <a:ea typeface="+mj-lt"/>
                <a:cs typeface="+mj-lt"/>
              </a:rPr>
            </a:br>
            <a:r>
              <a:rPr lang="en-US" sz="3200" dirty="0">
                <a:ea typeface="+mj-lt"/>
                <a:cs typeface="+mj-lt"/>
              </a:rPr>
              <a:t>The Neumark Foundation </a:t>
            </a:r>
            <a:br>
              <a:rPr lang="en-US" sz="3200" dirty="0">
                <a:ea typeface="+mj-lt"/>
                <a:cs typeface="+mj-lt"/>
              </a:rPr>
            </a:br>
            <a:br>
              <a:rPr lang="en-US" sz="3200" dirty="0">
                <a:ea typeface="+mj-lt"/>
                <a:cs typeface="+mj-lt"/>
              </a:rPr>
            </a:br>
            <a:r>
              <a:rPr lang="en-US" sz="3200" dirty="0">
                <a:solidFill>
                  <a:srgbClr val="A30B64"/>
                </a:solidFill>
                <a:ea typeface="+mj-lt"/>
                <a:cs typeface="+mj-lt"/>
              </a:rPr>
              <a:t>Alice King </a:t>
            </a:r>
            <a:r>
              <a:rPr lang="en-US" sz="2400" dirty="0" err="1">
                <a:solidFill>
                  <a:srgbClr val="000000"/>
                </a:solidFill>
                <a:ea typeface="+mj-lt"/>
                <a:cs typeface="+mj-lt"/>
              </a:rPr>
              <a:t>Swyddog</a:t>
            </a:r>
            <a:r>
              <a:rPr lang="en-US" sz="2400" dirty="0">
                <a:solidFill>
                  <a:srgbClr val="000000"/>
                </a:solidFill>
                <a:ea typeface="+mj-lt"/>
                <a:cs typeface="+mj-lt"/>
              </a:rPr>
              <a:t> </a:t>
            </a:r>
            <a:r>
              <a:rPr lang="en-US" sz="2400" dirty="0" err="1">
                <a:solidFill>
                  <a:srgbClr val="000000"/>
                </a:solidFill>
                <a:ea typeface="+mj-lt"/>
                <a:cs typeface="+mj-lt"/>
              </a:rPr>
              <a:t>Grantiau</a:t>
            </a:r>
            <a:r>
              <a:rPr lang="en-US" sz="2400" dirty="0">
                <a:solidFill>
                  <a:srgbClr val="000000"/>
                </a:solidFill>
                <a:ea typeface="+mj-lt"/>
                <a:cs typeface="+mj-lt"/>
              </a:rPr>
              <a:t> /</a:t>
            </a:r>
            <a:r>
              <a:rPr lang="en-US" sz="2400" dirty="0">
                <a:ea typeface="+mj-lt"/>
                <a:cs typeface="+mj-lt"/>
              </a:rPr>
              <a:t>Grant Officer</a:t>
            </a:r>
            <a:r>
              <a:rPr lang="en-US" sz="2400" dirty="0">
                <a:solidFill>
                  <a:srgbClr val="000000"/>
                </a:solidFill>
                <a:ea typeface="+mj-lt"/>
                <a:cs typeface="+mj-lt"/>
              </a:rPr>
              <a:t>, </a:t>
            </a:r>
            <a:r>
              <a:rPr lang="en-US" sz="3200" dirty="0">
                <a:solidFill>
                  <a:srgbClr val="000000"/>
                </a:solidFill>
                <a:ea typeface="+mj-lt"/>
                <a:cs typeface="+mj-lt"/>
              </a:rPr>
              <a:t> </a:t>
            </a:r>
            <a:br>
              <a:rPr lang="en-US" sz="3200" dirty="0">
                <a:ea typeface="+mj-lt"/>
                <a:cs typeface="+mj-lt"/>
              </a:rPr>
            </a:br>
            <a:r>
              <a:rPr lang="en-US" sz="3200" dirty="0">
                <a:ea typeface="+mj-lt"/>
                <a:cs typeface="+mj-lt"/>
              </a:rPr>
              <a:t>The Community Foundation Wales</a:t>
            </a:r>
            <a:r>
              <a:rPr lang="en-US" sz="4400" dirty="0">
                <a:ea typeface="+mj-lt"/>
                <a:cs typeface="+mj-lt"/>
              </a:rPr>
              <a:t> </a:t>
            </a: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E2D4679D-9D6F-2403-85BC-E254E5292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C35EBDE1-C9E4-C914-7375-B133962C5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54EE7F5D-A306-2303-CBD4-94F5989EC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136BC546-5DD7-3FE6-B001-4821C1D8D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64DC8DA5-3D11-430B-62F0-BB22FA9730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5757BE9-5241-0288-B12A-16E5770F41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F83138F4-6FD8-1477-375C-81257CCAD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A9B2E3C-7292-757F-DB87-6B38875F5F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32D67338-0DC7-BF3D-EC32-55683467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1527CF42-F9A7-9FB5-D4F9-824440AFE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F1237D81-025F-615B-6FA4-4C7BACBF7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EC6A141D-492F-4892-21BA-02930BB48928}"/>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A6D501EB-7309-4BCC-49EF-93BB7669F04B}"/>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912DE983-46CC-8472-3651-26FC3E8187BD}"/>
              </a:ext>
            </a:extLst>
          </p:cNvPr>
          <p:cNvSpPr txBox="1"/>
          <p:nvPr/>
        </p:nvSpPr>
        <p:spPr>
          <a:xfrm>
            <a:off x="453189" y="242637"/>
            <a:ext cx="5199647"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err="1">
                <a:solidFill>
                  <a:srgbClr val="A30B64"/>
                </a:solidFill>
                <a:ea typeface="+mn-lt"/>
                <a:cs typeface="+mn-lt"/>
              </a:rPr>
              <a:t>Trafodaeth</a:t>
            </a:r>
            <a:r>
              <a:rPr lang="en-US" sz="4000" dirty="0">
                <a:solidFill>
                  <a:srgbClr val="A30B64"/>
                </a:solidFill>
                <a:ea typeface="+mn-lt"/>
                <a:cs typeface="+mn-lt"/>
              </a:rPr>
              <a:t> Panel </a:t>
            </a:r>
            <a:endParaRPr lang="en-GB" dirty="0">
              <a:solidFill>
                <a:srgbClr val="000000"/>
              </a:solidFill>
              <a:latin typeface="Aptos" panose="020B0004020202020204"/>
            </a:endParaRPr>
          </a:p>
          <a:p>
            <a:r>
              <a:rPr lang="en-US" sz="3600" dirty="0">
                <a:solidFill>
                  <a:srgbClr val="A30B64"/>
                </a:solidFill>
                <a:latin typeface="Aptos Display"/>
              </a:rPr>
              <a:t>Panel Discussion </a:t>
            </a:r>
            <a:endParaRPr lang="en-GB" sz="3600" dirty="0"/>
          </a:p>
        </p:txBody>
      </p:sp>
    </p:spTree>
    <p:extLst>
      <p:ext uri="{BB962C8B-B14F-4D97-AF65-F5344CB8AC3E}">
        <p14:creationId xmlns:p14="http://schemas.microsoft.com/office/powerpoint/2010/main" val="743512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618C9B-99DA-0456-6C0B-EB024AA5E73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71A3BEC-3574-E1DD-F109-9348D76B0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E34B09-9550-5CBD-7B5F-A103EA5FC404}"/>
              </a:ext>
            </a:extLst>
          </p:cNvPr>
          <p:cNvSpPr>
            <a:spLocks noGrp="1"/>
          </p:cNvSpPr>
          <p:nvPr>
            <p:ph type="ctrTitle"/>
          </p:nvPr>
        </p:nvSpPr>
        <p:spPr>
          <a:xfrm>
            <a:off x="453709" y="1559629"/>
            <a:ext cx="9468253" cy="5103606"/>
          </a:xfrm>
        </p:spPr>
        <p:txBody>
          <a:bodyPr anchor="t">
            <a:normAutofit/>
          </a:bodyPr>
          <a:lstStyle/>
          <a:p>
            <a:pPr algn="l"/>
            <a:r>
              <a:rPr lang="en-US" sz="4400" dirty="0" err="1">
                <a:ea typeface="+mj-lt"/>
                <a:cs typeface="+mj-lt"/>
              </a:rPr>
              <a:t>Partneriaethau</a:t>
            </a:r>
            <a:r>
              <a:rPr lang="en-US" sz="4400" dirty="0">
                <a:ea typeface="+mj-lt"/>
                <a:cs typeface="+mj-lt"/>
              </a:rPr>
              <a:t> </a:t>
            </a:r>
            <a:r>
              <a:rPr lang="en-US" sz="4400" dirty="0" err="1">
                <a:ea typeface="+mj-lt"/>
                <a:cs typeface="+mj-lt"/>
              </a:rPr>
              <a:t>Corfforaethol</a:t>
            </a:r>
            <a:r>
              <a:rPr lang="en-US" sz="4400" dirty="0">
                <a:ea typeface="+mj-lt"/>
                <a:cs typeface="+mj-lt"/>
              </a:rPr>
              <a:t> </a:t>
            </a:r>
            <a:br>
              <a:rPr lang="en-US" sz="4400" dirty="0"/>
            </a:br>
            <a:r>
              <a:rPr lang="en-US" sz="3600" dirty="0"/>
              <a:t>Corporate Partnerships</a:t>
            </a:r>
            <a:br>
              <a:rPr lang="en-US" sz="4400" dirty="0">
                <a:latin typeface="Aptos"/>
              </a:rPr>
            </a:br>
            <a:r>
              <a:rPr lang="en-US" sz="2000" dirty="0">
                <a:latin typeface="Aptos Display"/>
              </a:rPr>
              <a:t> </a:t>
            </a:r>
            <a:br>
              <a:rPr lang="en-US" sz="4400" dirty="0">
                <a:latin typeface="Aptos"/>
              </a:rPr>
            </a:br>
            <a:r>
              <a:rPr lang="en-US" sz="3200" dirty="0">
                <a:latin typeface="Aptos"/>
              </a:rPr>
              <a:t>Christine D Lovelady,</a:t>
            </a:r>
            <a:br>
              <a:rPr lang="en-US" sz="3200" dirty="0">
                <a:latin typeface="Aptos"/>
              </a:rPr>
            </a:br>
            <a:r>
              <a:rPr lang="en-US" sz="3200" dirty="0">
                <a:solidFill>
                  <a:srgbClr val="A30B64"/>
                </a:solidFill>
                <a:latin typeface="Aptos"/>
              </a:rPr>
              <a:t>DTCC</a:t>
            </a:r>
            <a:r>
              <a:rPr lang="en-US" sz="3200" dirty="0">
                <a:latin typeface="Aptos"/>
              </a:rPr>
              <a:t> </a:t>
            </a:r>
            <a:br>
              <a:rPr lang="en-US" sz="3200" dirty="0">
                <a:latin typeface="Aptos"/>
              </a:rPr>
            </a:br>
            <a:br>
              <a:rPr lang="en-US" sz="3200" dirty="0">
                <a:latin typeface="Aptos"/>
              </a:rPr>
            </a:br>
            <a:r>
              <a:rPr lang="en-US" sz="3200" dirty="0">
                <a:solidFill>
                  <a:srgbClr val="000000"/>
                </a:solidFill>
                <a:latin typeface="Aptos"/>
              </a:rPr>
              <a:t>Kasia Williamson</a:t>
            </a:r>
            <a:br>
              <a:rPr lang="en-US" sz="3200" dirty="0">
                <a:solidFill>
                  <a:srgbClr val="000000"/>
                </a:solidFill>
                <a:latin typeface="Aptos"/>
              </a:rPr>
            </a:br>
            <a:r>
              <a:rPr lang="en-US" sz="3200" dirty="0">
                <a:solidFill>
                  <a:srgbClr val="A30B64"/>
                </a:solidFill>
                <a:latin typeface="Aptos"/>
              </a:rPr>
              <a:t>Read Construction</a:t>
            </a:r>
            <a:r>
              <a:rPr lang="en-US" sz="3200" dirty="0">
                <a:latin typeface="Aptos"/>
              </a:rPr>
              <a:t> </a:t>
            </a:r>
            <a:br>
              <a:rPr lang="en-US" sz="3200" dirty="0">
                <a:latin typeface="Aptos"/>
              </a:rPr>
            </a:br>
            <a:br>
              <a:rPr lang="en-US" sz="3200" dirty="0">
                <a:latin typeface="Aptos"/>
              </a:rPr>
            </a:br>
            <a:r>
              <a:rPr lang="en-US" sz="2900" dirty="0">
                <a:latin typeface="Aptos"/>
              </a:rPr>
              <a:t>Jane Pritchard</a:t>
            </a:r>
            <a:br>
              <a:rPr lang="en-US" sz="3200" dirty="0">
                <a:latin typeface="Aptos"/>
              </a:rPr>
            </a:br>
            <a:r>
              <a:rPr lang="en-US" sz="3200" dirty="0">
                <a:solidFill>
                  <a:srgbClr val="A30B64"/>
                </a:solidFill>
                <a:latin typeface="Aptos"/>
              </a:rPr>
              <a:t>AICO</a:t>
            </a:r>
            <a:r>
              <a:rPr lang="en-US" sz="3200" dirty="0">
                <a:latin typeface="Aptos"/>
              </a:rPr>
              <a:t> </a:t>
            </a:r>
            <a:endParaRPr lang="en-US" sz="4000"/>
          </a:p>
        </p:txBody>
      </p:sp>
      <p:grpSp>
        <p:nvGrpSpPr>
          <p:cNvPr id="14" name="Group 13">
            <a:extLst>
              <a:ext uri="{FF2B5EF4-FFF2-40B4-BE49-F238E27FC236}">
                <a16:creationId xmlns:a16="http://schemas.microsoft.com/office/drawing/2014/main" id="{99E79476-F2D4-7C7C-C269-3AE6B8B060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210271A9-2B07-7D20-E806-1DF0CCCF68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4B12D97-67C7-38EE-FA35-3793CA9805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11F77632-9D06-4D81-0B84-971842DBB2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64CA53D9-7A3E-80EC-4B0A-DCAEEFED9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9E4FA90D-EA8B-9D37-861C-5F0DD7C4F4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D7CA797A-FF6D-C4D1-8C38-FD5288A5CC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12299C4-480B-4CCD-7FAB-CD909D155C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35AC0C0-283C-28DC-1DDD-731AABEC68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66A1044A-93CD-591E-42A1-D2E347278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86F75657-5F39-8366-DF6F-CA72889DD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EFBC8E60-151B-E22E-B8B1-E8E0D984140A}"/>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7" name="Picture 6" descr="A puzzle pieces in pink and green&#10;&#10;AI-generated content may be incorrect.">
            <a:extLst>
              <a:ext uri="{FF2B5EF4-FFF2-40B4-BE49-F238E27FC236}">
                <a16:creationId xmlns:a16="http://schemas.microsoft.com/office/drawing/2014/main" id="{CC90BE03-CFED-7ABF-4A83-FB3B66134A6C}"/>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9" name="TextBox 8">
            <a:extLst>
              <a:ext uri="{FF2B5EF4-FFF2-40B4-BE49-F238E27FC236}">
                <a16:creationId xmlns:a16="http://schemas.microsoft.com/office/drawing/2014/main" id="{15E8EC57-B482-1AAE-AF18-D41528A22789}"/>
              </a:ext>
            </a:extLst>
          </p:cNvPr>
          <p:cNvSpPr txBox="1"/>
          <p:nvPr/>
        </p:nvSpPr>
        <p:spPr>
          <a:xfrm>
            <a:off x="453189" y="242637"/>
            <a:ext cx="5199647"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err="1">
                <a:solidFill>
                  <a:srgbClr val="A30B64"/>
                </a:solidFill>
                <a:ea typeface="+mn-lt"/>
                <a:cs typeface="+mn-lt"/>
              </a:rPr>
              <a:t>Trafodaeth</a:t>
            </a:r>
            <a:r>
              <a:rPr lang="en-US" sz="4000" dirty="0">
                <a:solidFill>
                  <a:srgbClr val="A30B64"/>
                </a:solidFill>
                <a:ea typeface="+mn-lt"/>
                <a:cs typeface="+mn-lt"/>
              </a:rPr>
              <a:t> Panel </a:t>
            </a:r>
            <a:endParaRPr lang="en-GB" dirty="0">
              <a:solidFill>
                <a:srgbClr val="000000"/>
              </a:solidFill>
              <a:latin typeface="Aptos" panose="020B0004020202020204"/>
            </a:endParaRPr>
          </a:p>
          <a:p>
            <a:r>
              <a:rPr lang="en-US" sz="3600" dirty="0">
                <a:solidFill>
                  <a:srgbClr val="A30B64"/>
                </a:solidFill>
                <a:latin typeface="Aptos Display"/>
              </a:rPr>
              <a:t>Panel Discussion </a:t>
            </a:r>
            <a:endParaRPr lang="en-GB" sz="3600" dirty="0"/>
          </a:p>
        </p:txBody>
      </p:sp>
    </p:spTree>
    <p:extLst>
      <p:ext uri="{BB962C8B-B14F-4D97-AF65-F5344CB8AC3E}">
        <p14:creationId xmlns:p14="http://schemas.microsoft.com/office/powerpoint/2010/main" val="3631252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83A91D-7694-10CA-DA3C-559BF299E5B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6DC9EA7-EC48-34EE-CA1B-F13ED6044A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32E47730-51BA-8A60-8758-B05D117B15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E946E70F-7346-A0C0-D422-FEA9514B0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DAEB78D-3003-9757-EFC1-ACF1EB8212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746FD9D-EC3A-3A71-5413-D76EAF7E0A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64867C9-EDF2-C467-C421-57D013F7B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1D38329C-963D-7750-24B0-AD3EA57F41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2DB81A2D-F562-64E7-8574-A71DEBF424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E787FA17-3DF3-DB78-9836-E5F90A7BC2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E16A334-2AC6-3213-44F5-C5DD83DD8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3D496C34-8CCB-48CF-CA90-382A2AF226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58A40927-DA9A-E492-9941-51EC7EEE5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795C4367-6C66-475B-B077-9FEA3B719011}"/>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sp>
        <p:nvSpPr>
          <p:cNvPr id="26" name="Title 1">
            <a:extLst>
              <a:ext uri="{FF2B5EF4-FFF2-40B4-BE49-F238E27FC236}">
                <a16:creationId xmlns:a16="http://schemas.microsoft.com/office/drawing/2014/main" id="{D609BB2C-3DFA-5501-D306-1F1B27E5ED92}"/>
              </a:ext>
            </a:extLst>
          </p:cNvPr>
          <p:cNvSpPr txBox="1">
            <a:spLocks/>
          </p:cNvSpPr>
          <p:nvPr/>
        </p:nvSpPr>
        <p:spPr>
          <a:xfrm>
            <a:off x="424442" y="2245754"/>
            <a:ext cx="7110173" cy="2236079"/>
          </a:xfrm>
          <a:prstGeom prst="rect">
            <a:avLst/>
          </a:prstGeom>
        </p:spPr>
        <p:txBody>
          <a:bodyPr vert="horz" lIns="91440" tIns="45720" rIns="91440" bIns="45720" rtlCol="0" anchor="t">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7200" err="1">
                <a:solidFill>
                  <a:srgbClr val="A30B64"/>
                </a:solidFill>
                <a:ea typeface="+mj-lt"/>
                <a:cs typeface="+mj-lt"/>
              </a:rPr>
              <a:t>Sesiynau</a:t>
            </a:r>
            <a:r>
              <a:rPr lang="en-US" sz="7200" dirty="0">
                <a:solidFill>
                  <a:srgbClr val="A30B64"/>
                </a:solidFill>
                <a:ea typeface="+mj-lt"/>
                <a:cs typeface="+mj-lt"/>
              </a:rPr>
              <a:t> </a:t>
            </a:r>
            <a:r>
              <a:rPr lang="en-US" sz="7200" err="1">
                <a:solidFill>
                  <a:srgbClr val="A30B64"/>
                </a:solidFill>
                <a:ea typeface="+mj-lt"/>
                <a:cs typeface="+mj-lt"/>
              </a:rPr>
              <a:t>Ddewisol</a:t>
            </a:r>
            <a:br>
              <a:rPr lang="en-US" sz="7200" dirty="0">
                <a:solidFill>
                  <a:srgbClr val="A30B64"/>
                </a:solidFill>
                <a:latin typeface="Aptos Display"/>
              </a:rPr>
            </a:br>
            <a:r>
              <a:rPr lang="en-US" dirty="0">
                <a:solidFill>
                  <a:srgbClr val="A30B64"/>
                </a:solidFill>
                <a:latin typeface="Aptos Display"/>
              </a:rPr>
              <a:t>Break Out Sessions</a:t>
            </a:r>
            <a:r>
              <a:rPr lang="en-US" sz="7200" dirty="0">
                <a:latin typeface="Aptos Display"/>
              </a:rPr>
              <a:t> </a:t>
            </a:r>
            <a:br>
              <a:rPr lang="en-US" sz="4400" dirty="0">
                <a:latin typeface="Aptos Display"/>
              </a:rPr>
            </a:br>
            <a:br>
              <a:rPr lang="en-US" sz="4400" dirty="0">
                <a:latin typeface="Aptos Display"/>
              </a:rPr>
            </a:br>
            <a:br>
              <a:rPr lang="en-US" sz="4400" dirty="0">
                <a:latin typeface="Aptos Display"/>
              </a:rPr>
            </a:br>
            <a:br>
              <a:rPr lang="en-US" sz="4400" dirty="0">
                <a:latin typeface="Aptos Display"/>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sp>
        <p:nvSpPr>
          <p:cNvPr id="28" name="TextBox 27">
            <a:extLst>
              <a:ext uri="{FF2B5EF4-FFF2-40B4-BE49-F238E27FC236}">
                <a16:creationId xmlns:a16="http://schemas.microsoft.com/office/drawing/2014/main" id="{6454A247-5039-B2A7-69A9-A98C96105B7A}"/>
              </a:ext>
            </a:extLst>
          </p:cNvPr>
          <p:cNvSpPr txBox="1"/>
          <p:nvPr/>
        </p:nvSpPr>
        <p:spPr>
          <a:xfrm>
            <a:off x="421105" y="5915525"/>
            <a:ext cx="5895473" cy="6155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err="1">
                <a:ea typeface="+mn-lt"/>
                <a:cs typeface="+mn-lt"/>
              </a:rPr>
              <a:t>Atgoffa</a:t>
            </a:r>
            <a:r>
              <a:rPr lang="en-GB" dirty="0">
                <a:ea typeface="+mn-lt"/>
                <a:cs typeface="+mn-lt"/>
              </a:rPr>
              <a:t> </a:t>
            </a:r>
            <a:r>
              <a:rPr lang="en-GB" dirty="0" err="1">
                <a:ea typeface="+mn-lt"/>
                <a:cs typeface="+mn-lt"/>
              </a:rPr>
              <a:t>dweud</a:t>
            </a:r>
            <a:r>
              <a:rPr lang="en-GB" dirty="0">
                <a:ea typeface="+mn-lt"/>
                <a:cs typeface="+mn-lt"/>
              </a:rPr>
              <a:t> </a:t>
            </a:r>
            <a:r>
              <a:rPr lang="en-GB" dirty="0" err="1">
                <a:ea typeface="+mn-lt"/>
                <a:cs typeface="+mn-lt"/>
              </a:rPr>
              <a:t>wrth</a:t>
            </a:r>
            <a:r>
              <a:rPr lang="en-GB" dirty="0">
                <a:ea typeface="+mn-lt"/>
                <a:cs typeface="+mn-lt"/>
              </a:rPr>
              <a:t> </a:t>
            </a:r>
            <a:r>
              <a:rPr lang="en-GB" dirty="0" err="1">
                <a:ea typeface="+mn-lt"/>
                <a:cs typeface="+mn-lt"/>
              </a:rPr>
              <a:t>bobl</a:t>
            </a:r>
            <a:r>
              <a:rPr lang="en-GB" dirty="0">
                <a:ea typeface="+mn-lt"/>
                <a:cs typeface="+mn-lt"/>
              </a:rPr>
              <a:t> </a:t>
            </a:r>
            <a:r>
              <a:rPr lang="en-GB" dirty="0" err="1">
                <a:ea typeface="+mn-lt"/>
                <a:cs typeface="+mn-lt"/>
              </a:rPr>
              <a:t>ble</a:t>
            </a:r>
            <a:r>
              <a:rPr lang="en-GB" dirty="0">
                <a:ea typeface="+mn-lt"/>
                <a:cs typeface="+mn-lt"/>
              </a:rPr>
              <a:t> </a:t>
            </a:r>
            <a:r>
              <a:rPr lang="en-GB" dirty="0" err="1">
                <a:ea typeface="+mn-lt"/>
                <a:cs typeface="+mn-lt"/>
              </a:rPr>
              <a:t>i</a:t>
            </a:r>
            <a:r>
              <a:rPr lang="en-GB" dirty="0">
                <a:ea typeface="+mn-lt"/>
                <a:cs typeface="+mn-lt"/>
              </a:rPr>
              <a:t> </a:t>
            </a:r>
            <a:r>
              <a:rPr lang="en-GB" dirty="0" err="1">
                <a:ea typeface="+mn-lt"/>
                <a:cs typeface="+mn-lt"/>
              </a:rPr>
              <a:t>fynd</a:t>
            </a:r>
            <a:r>
              <a:rPr lang="en-GB" dirty="0">
                <a:ea typeface="+mn-lt"/>
                <a:cs typeface="+mn-lt"/>
              </a:rPr>
              <a:t> </a:t>
            </a:r>
            <a:r>
              <a:rPr lang="en-GB" dirty="0" err="1">
                <a:ea typeface="+mn-lt"/>
                <a:cs typeface="+mn-lt"/>
              </a:rPr>
              <a:t>ar</a:t>
            </a:r>
            <a:r>
              <a:rPr lang="en-GB" dirty="0">
                <a:ea typeface="+mn-lt"/>
                <a:cs typeface="+mn-lt"/>
              </a:rPr>
              <a:t> </a:t>
            </a:r>
            <a:r>
              <a:rPr lang="en-GB" dirty="0" err="1">
                <a:ea typeface="+mn-lt"/>
                <a:cs typeface="+mn-lt"/>
              </a:rPr>
              <a:t>ôl</a:t>
            </a:r>
            <a:r>
              <a:rPr lang="en-GB" dirty="0">
                <a:ea typeface="+mn-lt"/>
                <a:cs typeface="+mn-lt"/>
              </a:rPr>
              <a:t> </a:t>
            </a:r>
            <a:r>
              <a:rPr lang="en-GB" dirty="0" err="1">
                <a:ea typeface="+mn-lt"/>
                <a:cs typeface="+mn-lt"/>
              </a:rPr>
              <a:t>cinio</a:t>
            </a:r>
          </a:p>
          <a:p>
            <a:r>
              <a:rPr lang="en-GB" sz="1600" dirty="0">
                <a:ea typeface="+mn-lt"/>
                <a:cs typeface="+mn-lt"/>
              </a:rPr>
              <a:t>Reminder tell people where to go after lunch</a:t>
            </a:r>
            <a:endParaRPr lang="en-GB" sz="1600" dirty="0"/>
          </a:p>
        </p:txBody>
      </p:sp>
      <p:pic>
        <p:nvPicPr>
          <p:cNvPr id="30" name="Picture 29" descr="A puzzle pieces in pink and green&#10;&#10;AI-generated content may be incorrect.">
            <a:extLst>
              <a:ext uri="{FF2B5EF4-FFF2-40B4-BE49-F238E27FC236}">
                <a16:creationId xmlns:a16="http://schemas.microsoft.com/office/drawing/2014/main" id="{C01D7C41-BE8D-9EA6-970D-858E79D1F620}"/>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1287735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81EE4A-4199-9B3C-A8CC-9CB5E0402B81}"/>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2165F78-A487-2089-ABC0-1237B31060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8A4253-EDA2-99A3-5490-3354449E5408}"/>
              </a:ext>
            </a:extLst>
          </p:cNvPr>
          <p:cNvSpPr>
            <a:spLocks noGrp="1"/>
          </p:cNvSpPr>
          <p:nvPr>
            <p:ph type="ctrTitle"/>
          </p:nvPr>
        </p:nvSpPr>
        <p:spPr>
          <a:xfrm>
            <a:off x="1356077" y="2371760"/>
            <a:ext cx="9468253" cy="1514185"/>
          </a:xfrm>
        </p:spPr>
        <p:txBody>
          <a:bodyPr anchor="t">
            <a:normAutofit fontScale="90000"/>
          </a:bodyPr>
          <a:lstStyle/>
          <a:p>
            <a:pPr algn="l"/>
            <a:r>
              <a:rPr lang="en-US" sz="7200" dirty="0">
                <a:solidFill>
                  <a:srgbClr val="A30B64"/>
                </a:solidFill>
                <a:ea typeface="+mj-lt"/>
                <a:cs typeface="+mj-lt"/>
              </a:rPr>
              <a:t>Cinio a </a:t>
            </a:r>
            <a:r>
              <a:rPr lang="en-US" sz="7200" err="1">
                <a:solidFill>
                  <a:srgbClr val="A30B64"/>
                </a:solidFill>
                <a:ea typeface="+mj-lt"/>
                <a:cs typeface="+mj-lt"/>
              </a:rPr>
              <a:t>Rhwydweithio</a:t>
            </a:r>
            <a:br>
              <a:rPr lang="en-US" sz="7200" dirty="0">
                <a:solidFill>
                  <a:srgbClr val="A30B64"/>
                </a:solidFill>
                <a:latin typeface="Aptos Display"/>
              </a:rPr>
            </a:br>
            <a:r>
              <a:rPr lang="en-US" sz="4400" dirty="0">
                <a:solidFill>
                  <a:srgbClr val="A30B64"/>
                </a:solidFill>
                <a:latin typeface="Aptos Display"/>
              </a:rPr>
              <a:t>Lunch and Networking</a:t>
            </a:r>
            <a:br>
              <a:rPr lang="en-US" sz="4400" dirty="0">
                <a:latin typeface="Aptos"/>
              </a:rPr>
            </a:br>
            <a:br>
              <a:rPr lang="en-US" sz="4400" dirty="0">
                <a:latin typeface="Aptos"/>
              </a:rPr>
            </a:br>
            <a:br>
              <a:rPr lang="en-US" sz="4400" dirty="0">
                <a:latin typeface="Aptos"/>
              </a:rPr>
            </a:br>
            <a:br>
              <a:rPr lang="en-US" sz="4400" dirty="0">
                <a:latin typeface="Aptos"/>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A6E4170C-F72E-1310-13AD-1F6B7DC649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8CD38878-837C-1EC5-60B2-3433DFA5A9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906F421-10A2-290B-EDE2-319577E9D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29410437-C350-FC44-3E16-5FA67533F0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FB397C-796A-BA53-BDD1-E1ECF834F5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04CA02C6-3DBA-DD8F-1BFC-B60F8BB3708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89D50C31-93BA-4621-9DED-1383B2A05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7C8CEE8-1C47-00DA-58DC-648FB4772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C47B041-2B55-C45B-43EF-2153CF501C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7708EBCC-E5AD-C4D4-5D99-1FA85BCD7E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E12077B1-882E-C34E-997E-221F1FDBA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43177153-841F-84DB-826E-682FD37E647D}"/>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9" name="Picture 8" descr="A puzzle pieces in pink and green&#10;&#10;AI-generated content may be incorrect.">
            <a:extLst>
              <a:ext uri="{FF2B5EF4-FFF2-40B4-BE49-F238E27FC236}">
                <a16:creationId xmlns:a16="http://schemas.microsoft.com/office/drawing/2014/main" id="{D6020A36-BD27-2B99-1C5E-E445AD74DCF0}"/>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140651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6769BC-6B59-05B6-B913-82A35D088DF7}"/>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EFBD595-7F75-34A4-2B36-42DF4281A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88F8E7-88AF-2D2F-6988-F9CC70A9E5BE}"/>
              </a:ext>
            </a:extLst>
          </p:cNvPr>
          <p:cNvSpPr>
            <a:spLocks noGrp="1"/>
          </p:cNvSpPr>
          <p:nvPr>
            <p:ph type="ctrTitle"/>
          </p:nvPr>
        </p:nvSpPr>
        <p:spPr>
          <a:xfrm>
            <a:off x="313340" y="3895760"/>
            <a:ext cx="9468253" cy="1514185"/>
          </a:xfrm>
        </p:spPr>
        <p:txBody>
          <a:bodyPr anchor="t">
            <a:normAutofit fontScale="90000"/>
          </a:bodyPr>
          <a:lstStyle/>
          <a:p>
            <a:pPr algn="l"/>
            <a:r>
              <a:rPr lang="en-US" sz="4900" dirty="0">
                <a:solidFill>
                  <a:srgbClr val="A30B64"/>
                </a:solidFill>
                <a:latin typeface="Calibri"/>
                <a:ea typeface="Calibri"/>
                <a:cs typeface="Calibri"/>
              </a:rPr>
              <a:t>Better Together </a:t>
            </a:r>
            <a:br>
              <a:rPr lang="en-US" sz="4900" dirty="0">
                <a:solidFill>
                  <a:srgbClr val="A30B64"/>
                </a:solidFill>
                <a:latin typeface="Calibri"/>
                <a:ea typeface="Calibri"/>
                <a:cs typeface="Calibri"/>
              </a:rPr>
            </a:br>
            <a:r>
              <a:rPr lang="en-US" sz="4900" dirty="0">
                <a:solidFill>
                  <a:srgbClr val="000000"/>
                </a:solidFill>
                <a:latin typeface="Calibri"/>
                <a:ea typeface="Calibri"/>
                <a:cs typeface="Calibri"/>
              </a:rPr>
              <a:t>Collaborating to achieve our goals </a:t>
            </a:r>
            <a:br>
              <a:rPr lang="en-US" sz="4400" dirty="0"/>
            </a:br>
            <a:br>
              <a:rPr lang="en-US" dirty="0"/>
            </a:br>
            <a:br>
              <a:rPr lang="en-US" sz="4400" dirty="0">
                <a:latin typeface="Aptos"/>
              </a:rPr>
            </a:br>
            <a:br>
              <a:rPr lang="en-US" sz="4400" dirty="0">
                <a:latin typeface="Aptos"/>
              </a:rPr>
            </a:br>
            <a:br>
              <a:rPr lang="en-US" sz="4400" dirty="0">
                <a:latin typeface="Aptos"/>
              </a:rPr>
            </a:br>
            <a:br>
              <a:rPr lang="en-US" sz="4400" dirty="0">
                <a:latin typeface="Aptos"/>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dirty="0"/>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91E00F3C-D431-CCB8-081C-AB70AAF40E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6F3FA082-DF0F-21A0-B4C0-C492D8B27D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BA931EE7-BDD9-D4EA-D591-5A40736971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66A568-B0B4-5A26-14D3-839D178C7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092FECD-37C2-FF75-0EAD-E7F6D82308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76BCEC51-A34C-F216-EEA0-91DE1C5D7B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B613D752-CDEF-B20A-BEEC-4D238904F1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E2531A55-7896-4DEB-345A-8168B4FC3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D7C39BB-F425-42A0-1EAB-4A562CFF9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FCF4BA2D-4216-7B15-960E-638ABB84C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F6134C48-3C85-C097-BF95-D251FB3743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9D87BD3B-B84F-86A0-6C6D-778C848D6649}"/>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sp>
        <p:nvSpPr>
          <p:cNvPr id="4" name="TextBox 3">
            <a:extLst>
              <a:ext uri="{FF2B5EF4-FFF2-40B4-BE49-F238E27FC236}">
                <a16:creationId xmlns:a16="http://schemas.microsoft.com/office/drawing/2014/main" id="{FD52FAA1-0AA5-E06E-6019-B33EC4EF7808}"/>
              </a:ext>
            </a:extLst>
          </p:cNvPr>
          <p:cNvSpPr txBox="1"/>
          <p:nvPr/>
        </p:nvSpPr>
        <p:spPr>
          <a:xfrm>
            <a:off x="310816" y="1985210"/>
            <a:ext cx="9043736"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800" err="1">
                <a:solidFill>
                  <a:srgbClr val="A30B64"/>
                </a:solidFill>
                <a:ea typeface="+mn-lt"/>
                <a:cs typeface="+mn-lt"/>
              </a:rPr>
              <a:t>Gwell</a:t>
            </a:r>
            <a:r>
              <a:rPr lang="en-GB" sz="4800" dirty="0">
                <a:solidFill>
                  <a:srgbClr val="A30B64"/>
                </a:solidFill>
                <a:ea typeface="+mn-lt"/>
                <a:cs typeface="+mn-lt"/>
              </a:rPr>
              <a:t> </a:t>
            </a:r>
            <a:r>
              <a:rPr lang="en-GB" sz="4800" err="1">
                <a:solidFill>
                  <a:srgbClr val="A30B64"/>
                </a:solidFill>
                <a:ea typeface="+mn-lt"/>
                <a:cs typeface="+mn-lt"/>
              </a:rPr>
              <a:t>Gyda'n</a:t>
            </a:r>
            <a:r>
              <a:rPr lang="en-GB" sz="4800" dirty="0">
                <a:solidFill>
                  <a:srgbClr val="A30B64"/>
                </a:solidFill>
                <a:ea typeface="+mn-lt"/>
                <a:cs typeface="+mn-lt"/>
              </a:rPr>
              <a:t> </a:t>
            </a:r>
            <a:r>
              <a:rPr lang="en-GB" sz="4800" err="1">
                <a:solidFill>
                  <a:srgbClr val="A30B64"/>
                </a:solidFill>
                <a:ea typeface="+mn-lt"/>
                <a:cs typeface="+mn-lt"/>
              </a:rPr>
              <a:t>Gilydd</a:t>
            </a:r>
            <a:r>
              <a:rPr lang="en-GB" sz="4800" dirty="0">
                <a:solidFill>
                  <a:srgbClr val="A30B64"/>
                </a:solidFill>
                <a:ea typeface="+mn-lt"/>
                <a:cs typeface="+mn-lt"/>
              </a:rPr>
              <a:t> </a:t>
            </a:r>
            <a:endParaRPr lang="en-US" sz="4800">
              <a:solidFill>
                <a:srgbClr val="A30B64"/>
              </a:solidFill>
            </a:endParaRPr>
          </a:p>
          <a:p>
            <a:r>
              <a:rPr lang="en-GB" sz="4800" err="1">
                <a:ea typeface="+mn-lt"/>
                <a:cs typeface="+mn-lt"/>
              </a:rPr>
              <a:t>Cydweithio</a:t>
            </a:r>
            <a:r>
              <a:rPr lang="en-GB" sz="4800" dirty="0">
                <a:ea typeface="+mn-lt"/>
                <a:cs typeface="+mn-lt"/>
              </a:rPr>
              <a:t> </a:t>
            </a:r>
            <a:r>
              <a:rPr lang="en-GB" sz="4800" err="1">
                <a:ea typeface="+mn-lt"/>
                <a:cs typeface="+mn-lt"/>
              </a:rPr>
              <a:t>i</a:t>
            </a:r>
            <a:r>
              <a:rPr lang="en-GB" sz="4800" dirty="0">
                <a:ea typeface="+mn-lt"/>
                <a:cs typeface="+mn-lt"/>
              </a:rPr>
              <a:t> </a:t>
            </a:r>
            <a:r>
              <a:rPr lang="en-GB" sz="4800" err="1">
                <a:ea typeface="+mn-lt"/>
                <a:cs typeface="+mn-lt"/>
              </a:rPr>
              <a:t>gyflawni</a:t>
            </a:r>
            <a:r>
              <a:rPr lang="en-GB" sz="4800" dirty="0">
                <a:ea typeface="+mn-lt"/>
                <a:cs typeface="+mn-lt"/>
              </a:rPr>
              <a:t> </a:t>
            </a:r>
            <a:r>
              <a:rPr lang="en-GB" sz="4800" err="1">
                <a:ea typeface="+mn-lt"/>
                <a:cs typeface="+mn-lt"/>
              </a:rPr>
              <a:t>ein</a:t>
            </a:r>
            <a:r>
              <a:rPr lang="en-GB" sz="4800" dirty="0">
                <a:ea typeface="+mn-lt"/>
                <a:cs typeface="+mn-lt"/>
              </a:rPr>
              <a:t> </a:t>
            </a:r>
            <a:r>
              <a:rPr lang="en-GB" sz="4800" err="1">
                <a:ea typeface="+mn-lt"/>
                <a:cs typeface="+mn-lt"/>
              </a:rPr>
              <a:t>nodau</a:t>
            </a:r>
            <a:r>
              <a:rPr lang="en-GB" sz="4800" dirty="0">
                <a:ea typeface="+mn-lt"/>
                <a:cs typeface="+mn-lt"/>
              </a:rPr>
              <a:t> </a:t>
            </a:r>
            <a:r>
              <a:rPr lang="en-GB" sz="4400" dirty="0">
                <a:ea typeface="+mn-lt"/>
                <a:cs typeface="+mn-lt"/>
              </a:rPr>
              <a:t> </a:t>
            </a:r>
            <a:endParaRPr lang="en-GB" sz="4400" dirty="0"/>
          </a:p>
        </p:txBody>
      </p:sp>
      <p:pic>
        <p:nvPicPr>
          <p:cNvPr id="7" name="Picture 6" descr="A puzzle pieces in pink and green&#10;&#10;AI-generated content may be incorrect.">
            <a:extLst>
              <a:ext uri="{FF2B5EF4-FFF2-40B4-BE49-F238E27FC236}">
                <a16:creationId xmlns:a16="http://schemas.microsoft.com/office/drawing/2014/main" id="{EE725F44-432D-E80C-0687-9BF5C53BA02A}"/>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321317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56C372-E631-A5AF-B591-D071625FDE1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E959774-FB93-229E-B63E-B49DAADDA3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F134CB-2937-326B-A139-18D9491066EB}"/>
              </a:ext>
            </a:extLst>
          </p:cNvPr>
          <p:cNvSpPr>
            <a:spLocks noGrp="1"/>
          </p:cNvSpPr>
          <p:nvPr>
            <p:ph type="ctrTitle"/>
          </p:nvPr>
        </p:nvSpPr>
        <p:spPr>
          <a:xfrm>
            <a:off x="403577" y="4036128"/>
            <a:ext cx="9468253" cy="1514185"/>
          </a:xfrm>
        </p:spPr>
        <p:txBody>
          <a:bodyPr anchor="t">
            <a:normAutofit fontScale="90000"/>
          </a:bodyPr>
          <a:lstStyle/>
          <a:p>
            <a:pPr algn="l"/>
            <a:r>
              <a:rPr lang="en-US" sz="4900" dirty="0">
                <a:solidFill>
                  <a:srgbClr val="A30B64"/>
                </a:solidFill>
                <a:latin typeface="Calibri"/>
                <a:ea typeface="Calibri"/>
                <a:cs typeface="Calibri"/>
              </a:rPr>
              <a:t>Partnership working </a:t>
            </a:r>
            <a:br>
              <a:rPr lang="en-US" sz="4900" dirty="0">
                <a:solidFill>
                  <a:srgbClr val="A30B64"/>
                </a:solidFill>
                <a:latin typeface="Calibri"/>
                <a:ea typeface="Calibri"/>
                <a:cs typeface="Calibri"/>
              </a:rPr>
            </a:br>
            <a:r>
              <a:rPr lang="en-US" sz="4900" dirty="0">
                <a:latin typeface="Calibri"/>
                <a:ea typeface="Calibri"/>
                <a:cs typeface="Calibri"/>
              </a:rPr>
              <a:t>Why it's important </a:t>
            </a:r>
            <a:r>
              <a:rPr lang="en-US" sz="4900" dirty="0">
                <a:solidFill>
                  <a:srgbClr val="000000"/>
                </a:solidFill>
                <a:latin typeface="Calibri"/>
                <a:ea typeface="Calibri"/>
                <a:cs typeface="Calibri"/>
              </a:rPr>
              <a:t> </a:t>
            </a:r>
            <a:br>
              <a:rPr lang="en-US" sz="4400" dirty="0"/>
            </a:br>
            <a:br>
              <a:rPr lang="en-US" dirty="0"/>
            </a:br>
            <a:br>
              <a:rPr lang="en-US" sz="4400" dirty="0">
                <a:latin typeface="Aptos"/>
              </a:rPr>
            </a:br>
            <a:br>
              <a:rPr lang="en-US" sz="4400" dirty="0">
                <a:latin typeface="Aptos"/>
              </a:rPr>
            </a:br>
            <a:br>
              <a:rPr lang="en-US" sz="4400" dirty="0">
                <a:latin typeface="Aptos"/>
              </a:rPr>
            </a:br>
            <a:br>
              <a:rPr lang="en-US" sz="4400" dirty="0">
                <a:latin typeface="Aptos"/>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dirty="0"/>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8E6784DA-C6D1-4A61-99FD-AE019E50507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F8F9A4F1-369B-A745-BFE8-49F40450E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563F4FA2-B44C-6AD7-142C-5062628235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F2A489-6F3E-B4B4-CBAD-2F4BCE3A0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DC7C9C84-0DB3-F17F-33E1-EC2E81D700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236AAA20-D8B7-DC89-30F3-FC42882456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5177A2B2-7283-5F76-339E-A1B1E0BCB1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B6D3C66-AC74-D94A-51B9-F93879374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F9FCFF94-268F-C02D-81B3-B7B2CAA262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F9FC8337-5DC1-0C0D-4FB4-3E4D1F05A7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t>'</a:t>
              </a:r>
            </a:p>
          </p:txBody>
        </p:sp>
        <p:sp>
          <p:nvSpPr>
            <p:cNvPr id="25" name="Freeform: Shape 24">
              <a:extLst>
                <a:ext uri="{FF2B5EF4-FFF2-40B4-BE49-F238E27FC236}">
                  <a16:creationId xmlns:a16="http://schemas.microsoft.com/office/drawing/2014/main" id="{EED8268D-DABB-0668-DACF-9FB89ABB04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4BD09D79-6955-1BFD-5DEE-759131279F5E}"/>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8F2C058A-4E80-DB23-C55A-72653268A110}"/>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9" name="TextBox 8">
            <a:extLst>
              <a:ext uri="{FF2B5EF4-FFF2-40B4-BE49-F238E27FC236}">
                <a16:creationId xmlns:a16="http://schemas.microsoft.com/office/drawing/2014/main" id="{09282A31-7793-69C8-8BB5-F0A79F88C534}"/>
              </a:ext>
            </a:extLst>
          </p:cNvPr>
          <p:cNvSpPr txBox="1"/>
          <p:nvPr/>
        </p:nvSpPr>
        <p:spPr>
          <a:xfrm>
            <a:off x="401052" y="1564104"/>
            <a:ext cx="9123946"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800" dirty="0" err="1">
                <a:solidFill>
                  <a:srgbClr val="A30B64"/>
                </a:solidFill>
                <a:ea typeface="+mn-lt"/>
                <a:cs typeface="+mn-lt"/>
              </a:rPr>
              <a:t>Gweithio</a:t>
            </a:r>
            <a:r>
              <a:rPr lang="en-GB" sz="4800" dirty="0">
                <a:solidFill>
                  <a:srgbClr val="A30B64"/>
                </a:solidFill>
                <a:ea typeface="+mn-lt"/>
                <a:cs typeface="+mn-lt"/>
              </a:rPr>
              <a:t> </a:t>
            </a:r>
            <a:r>
              <a:rPr lang="en-GB" sz="4800" dirty="0" err="1">
                <a:solidFill>
                  <a:srgbClr val="A30B64"/>
                </a:solidFill>
                <a:ea typeface="+mn-lt"/>
                <a:cs typeface="+mn-lt"/>
              </a:rPr>
              <a:t>Mewn</a:t>
            </a:r>
            <a:r>
              <a:rPr lang="en-GB" sz="4800" dirty="0">
                <a:solidFill>
                  <a:srgbClr val="A30B64"/>
                </a:solidFill>
                <a:ea typeface="+mn-lt"/>
                <a:cs typeface="+mn-lt"/>
              </a:rPr>
              <a:t> </a:t>
            </a:r>
            <a:r>
              <a:rPr lang="en-GB" sz="4800" dirty="0" err="1">
                <a:solidFill>
                  <a:srgbClr val="A30B64"/>
                </a:solidFill>
                <a:ea typeface="+mn-lt"/>
                <a:cs typeface="+mn-lt"/>
              </a:rPr>
              <a:t>Partneriaeth</a:t>
            </a:r>
            <a:endParaRPr lang="en-US" sz="4800" dirty="0">
              <a:solidFill>
                <a:srgbClr val="A30B64"/>
              </a:solidFill>
            </a:endParaRPr>
          </a:p>
          <a:p>
            <a:r>
              <a:rPr lang="en-GB" sz="4800" dirty="0">
                <a:ea typeface="+mn-lt"/>
                <a:cs typeface="+mn-lt"/>
              </a:rPr>
              <a:t>Pam </a:t>
            </a:r>
            <a:r>
              <a:rPr lang="en-GB" sz="4800" err="1">
                <a:ea typeface="+mn-lt"/>
                <a:cs typeface="+mn-lt"/>
              </a:rPr>
              <a:t>ei</a:t>
            </a:r>
            <a:r>
              <a:rPr lang="en-GB" sz="4800" dirty="0">
                <a:ea typeface="+mn-lt"/>
                <a:cs typeface="+mn-lt"/>
              </a:rPr>
              <a:t> </a:t>
            </a:r>
            <a:r>
              <a:rPr lang="en-GB" sz="4800" err="1">
                <a:ea typeface="+mn-lt"/>
                <a:cs typeface="+mn-lt"/>
              </a:rPr>
              <a:t>fod</a:t>
            </a:r>
            <a:r>
              <a:rPr lang="en-GB" sz="4800" dirty="0">
                <a:ea typeface="+mn-lt"/>
                <a:cs typeface="+mn-lt"/>
              </a:rPr>
              <a:t> </a:t>
            </a:r>
            <a:r>
              <a:rPr lang="en-GB" sz="4800" err="1">
                <a:ea typeface="+mn-lt"/>
                <a:cs typeface="+mn-lt"/>
              </a:rPr>
              <a:t>yn</a:t>
            </a:r>
            <a:r>
              <a:rPr lang="en-GB" sz="4800" dirty="0">
                <a:ea typeface="+mn-lt"/>
                <a:cs typeface="+mn-lt"/>
              </a:rPr>
              <a:t> </a:t>
            </a:r>
            <a:r>
              <a:rPr lang="en-GB" sz="4800" err="1">
                <a:ea typeface="+mn-lt"/>
                <a:cs typeface="+mn-lt"/>
              </a:rPr>
              <a:t>bwysig</a:t>
            </a:r>
            <a:r>
              <a:rPr lang="en-GB" sz="4800" dirty="0">
                <a:ea typeface="+mn-lt"/>
                <a:cs typeface="+mn-lt"/>
              </a:rPr>
              <a:t> </a:t>
            </a:r>
            <a:endParaRPr lang="en-US" sz="4800" dirty="0"/>
          </a:p>
        </p:txBody>
      </p:sp>
    </p:spTree>
    <p:extLst>
      <p:ext uri="{BB962C8B-B14F-4D97-AF65-F5344CB8AC3E}">
        <p14:creationId xmlns:p14="http://schemas.microsoft.com/office/powerpoint/2010/main" val="2926976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A86A20-52A4-EF7E-A894-AAFD9E8418F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E9229C1-3A1F-4F5B-45AF-2B7797FA5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E4A9CF-9ECA-4B41-CF11-065C6B56D824}"/>
              </a:ext>
            </a:extLst>
          </p:cNvPr>
          <p:cNvSpPr>
            <a:spLocks noGrp="1"/>
          </p:cNvSpPr>
          <p:nvPr>
            <p:ph type="ctrTitle"/>
          </p:nvPr>
        </p:nvSpPr>
        <p:spPr>
          <a:xfrm>
            <a:off x="526332" y="2066635"/>
            <a:ext cx="10480910" cy="2276184"/>
          </a:xfrm>
        </p:spPr>
        <p:txBody>
          <a:bodyPr anchor="t">
            <a:normAutofit fontScale="90000"/>
          </a:bodyPr>
          <a:lstStyle/>
          <a:p>
            <a:pPr algn="l">
              <a:lnSpc>
                <a:spcPct val="100000"/>
              </a:lnSpc>
              <a:spcBef>
                <a:spcPts val="0"/>
              </a:spcBef>
            </a:pPr>
            <a:r>
              <a:rPr lang="en-US" sz="7200" dirty="0">
                <a:solidFill>
                  <a:srgbClr val="A30B64"/>
                </a:solidFill>
                <a:latin typeface="Aptos Display"/>
                <a:ea typeface="Calibri"/>
                <a:cs typeface="Calibri"/>
              </a:rPr>
              <a:t>Kelly Huxley Roberts</a:t>
            </a:r>
            <a:r>
              <a:rPr lang="en-US" sz="4900" dirty="0">
                <a:solidFill>
                  <a:srgbClr val="000000"/>
                </a:solidFill>
                <a:latin typeface="Aptos Display"/>
                <a:ea typeface="Calibri"/>
                <a:cs typeface="Calibri"/>
              </a:rPr>
              <a:t> </a:t>
            </a:r>
            <a:br>
              <a:rPr lang="en-US" sz="4900" dirty="0">
                <a:latin typeface="Aptos Display"/>
                <a:ea typeface="Calibri"/>
                <a:cs typeface="Calibri"/>
              </a:rPr>
            </a:br>
            <a:r>
              <a:rPr lang="en-US" sz="4000" dirty="0">
                <a:solidFill>
                  <a:srgbClr val="000000"/>
                </a:solidFill>
                <a:latin typeface="Aptos Display"/>
                <a:ea typeface="Calibri"/>
                <a:cs typeface="Calibri"/>
              </a:rPr>
              <a:t>Lloyds Bank Foundation </a:t>
            </a:r>
            <a:br>
              <a:rPr lang="en-US" sz="4000" dirty="0">
                <a:latin typeface="Aptos Display"/>
                <a:ea typeface="Calibri"/>
                <a:cs typeface="Calibri"/>
              </a:rPr>
            </a:br>
            <a:r>
              <a:rPr lang="en-US" sz="4000" dirty="0">
                <a:solidFill>
                  <a:srgbClr val="000000"/>
                </a:solidFill>
                <a:latin typeface="Aptos Display"/>
                <a:ea typeface="Calibri"/>
                <a:cs typeface="Calibri"/>
              </a:rPr>
              <a:t>for England and Wales</a:t>
            </a:r>
            <a:r>
              <a:rPr lang="en-US" sz="4900" dirty="0">
                <a:solidFill>
                  <a:srgbClr val="000000"/>
                </a:solidFill>
                <a:latin typeface="Aptos Display"/>
                <a:ea typeface="Calibri"/>
                <a:cs typeface="Calibri"/>
              </a:rPr>
              <a:t> </a:t>
            </a:r>
            <a:br>
              <a:rPr lang="en-US" sz="4400" dirty="0"/>
            </a:br>
            <a:br>
              <a:rPr lang="en-US" dirty="0"/>
            </a:br>
            <a:br>
              <a:rPr lang="en-US" sz="4400" dirty="0">
                <a:latin typeface="Aptos"/>
              </a:rPr>
            </a:br>
            <a:br>
              <a:rPr lang="en-US" sz="4400" dirty="0">
                <a:latin typeface="Aptos"/>
              </a:rPr>
            </a:br>
            <a:br>
              <a:rPr lang="en-US" sz="4400" dirty="0">
                <a:latin typeface="Aptos"/>
              </a:rPr>
            </a:br>
            <a:br>
              <a:rPr lang="en-US" sz="4400" dirty="0">
                <a:latin typeface="Aptos"/>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dirty="0"/>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7795461A-9E5E-04A7-B987-4474F286CD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B536B792-7A1F-24A1-69FC-5F909483F3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F88136C-A352-1107-24E5-D2A3FBB6B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72EB186-E65A-1F0B-12A8-8653EAE42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C427A38-9825-739C-8553-27DA868A1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B68240E-10F3-E5BE-21F3-7F53026A06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95C74429-A724-5254-5D39-3B5C4774C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9485001-CA0A-D90E-8792-4CF374A88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2DBA253-33A7-10D4-EC25-3F473BEE3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A9742841-B403-87F7-BBC6-D3890A3DF6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B687E8D0-2BA7-7CB0-3B4D-516AA1B413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5D93069C-B0C7-8808-DA11-DBC2DAA7BF36}"/>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2104CB05-71E9-2817-90F7-9F298E0A891D}"/>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2043356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A3AAED-A43A-938E-ADBB-565C86E9E97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819CD93-3516-A4B7-580F-E861310256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74782E-F3DA-1EC7-BD00-8556D8BD32BA}"/>
              </a:ext>
            </a:extLst>
          </p:cNvPr>
          <p:cNvSpPr>
            <a:spLocks noGrp="1"/>
          </p:cNvSpPr>
          <p:nvPr>
            <p:ph type="ctrTitle"/>
          </p:nvPr>
        </p:nvSpPr>
        <p:spPr>
          <a:xfrm>
            <a:off x="553972" y="4036129"/>
            <a:ext cx="9468253" cy="1514185"/>
          </a:xfrm>
        </p:spPr>
        <p:txBody>
          <a:bodyPr anchor="t">
            <a:normAutofit fontScale="90000"/>
          </a:bodyPr>
          <a:lstStyle/>
          <a:p>
            <a:pPr algn="l"/>
            <a:r>
              <a:rPr lang="en-US" sz="4900" dirty="0">
                <a:solidFill>
                  <a:srgbClr val="A30B64"/>
                </a:solidFill>
                <a:latin typeface="Aptos"/>
                <a:ea typeface="Calibri"/>
                <a:cs typeface="Calibri"/>
              </a:rPr>
              <a:t>Partnerships </a:t>
            </a:r>
            <a:br>
              <a:rPr lang="en-US" sz="4900" dirty="0">
                <a:latin typeface="Aptos"/>
                <a:ea typeface="Calibri"/>
                <a:cs typeface="Calibri"/>
              </a:rPr>
            </a:br>
            <a:r>
              <a:rPr lang="en-US" sz="4900" dirty="0">
                <a:latin typeface="Aptos"/>
                <a:ea typeface="Calibri"/>
                <a:cs typeface="Calibri"/>
              </a:rPr>
              <a:t>Local examples  </a:t>
            </a:r>
            <a:r>
              <a:rPr lang="en-US" sz="4900" dirty="0">
                <a:solidFill>
                  <a:srgbClr val="000000"/>
                </a:solidFill>
                <a:latin typeface="Calibri"/>
                <a:ea typeface="Calibri"/>
                <a:cs typeface="Calibri"/>
              </a:rPr>
              <a:t> </a:t>
            </a:r>
            <a:br>
              <a:rPr lang="en-US" sz="4400" dirty="0"/>
            </a:br>
            <a:br>
              <a:rPr lang="en-US" dirty="0"/>
            </a:br>
            <a:br>
              <a:rPr lang="en-US" sz="4400" dirty="0">
                <a:latin typeface="Aptos"/>
              </a:rPr>
            </a:br>
            <a:br>
              <a:rPr lang="en-US" sz="4400" dirty="0">
                <a:latin typeface="Aptos"/>
              </a:rPr>
            </a:br>
            <a:br>
              <a:rPr lang="en-US" sz="4400" dirty="0">
                <a:latin typeface="Aptos"/>
              </a:rPr>
            </a:br>
            <a:br>
              <a:rPr lang="en-US" sz="4400" dirty="0">
                <a:latin typeface="Aptos"/>
              </a:rPr>
            </a:br>
            <a:r>
              <a:rPr lang="en-US" sz="4400" dirty="0">
                <a:latin typeface="Aptos"/>
              </a:rPr>
              <a:t>  </a:t>
            </a:r>
            <a:br>
              <a:rPr lang="en-US" dirty="0"/>
            </a:br>
            <a:br>
              <a:rPr lang="en-US" sz="4000" dirty="0"/>
            </a:br>
            <a:r>
              <a:rPr lang="en-US" sz="4000" dirty="0">
                <a:solidFill>
                  <a:srgbClr val="A30B64"/>
                </a:solidFill>
              </a:rPr>
              <a:t> </a:t>
            </a:r>
            <a:br>
              <a:rPr lang="en-US" sz="4000" dirty="0"/>
            </a:br>
            <a:r>
              <a:rPr lang="en-US" sz="2400" dirty="0"/>
              <a:t> </a:t>
            </a:r>
            <a:endParaRPr lang="en-US" dirty="0"/>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41D218C8-51B9-7323-6DAB-9D95381749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3481DCB1-01FB-3BDE-FACE-0752616F3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BC33F0B-EB32-83BE-827E-40B062C0D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7435AB4-20A2-6F17-8AC5-6EACED53C0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F80CB7D-E637-A99F-2408-DF4D8EB2A3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3ABAA520-0692-5D5D-95F9-CFC44207E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D5578924-E47F-C8EA-FECC-E1EE11692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DD89C96-0199-2D9B-8E0E-64195B01D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4A90FE7-2192-CEB7-DE96-6FD99F67B2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41705F79-CC6B-2688-921C-C7BEAC26A7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A520E41-D884-49F8-F983-905D8008B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2C660F3F-C919-FAB9-8DE9-6A29B696EE67}"/>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FC83C0AB-7E4B-FAF2-92AC-8E825B3843F8}"/>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8" name="TextBox 7">
            <a:extLst>
              <a:ext uri="{FF2B5EF4-FFF2-40B4-BE49-F238E27FC236}">
                <a16:creationId xmlns:a16="http://schemas.microsoft.com/office/drawing/2014/main" id="{365BFE30-44C0-800F-827A-6101727EAA9B}"/>
              </a:ext>
            </a:extLst>
          </p:cNvPr>
          <p:cNvSpPr txBox="1"/>
          <p:nvPr/>
        </p:nvSpPr>
        <p:spPr>
          <a:xfrm>
            <a:off x="551448" y="1844842"/>
            <a:ext cx="8602578"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6000" err="1">
                <a:solidFill>
                  <a:srgbClr val="A30B64"/>
                </a:solidFill>
                <a:ea typeface="+mn-lt"/>
                <a:cs typeface="+mn-lt"/>
              </a:rPr>
              <a:t>Partneriaethau</a:t>
            </a:r>
            <a:r>
              <a:rPr lang="en-GB" sz="6000" dirty="0">
                <a:solidFill>
                  <a:srgbClr val="A30B64"/>
                </a:solidFill>
                <a:ea typeface="+mn-lt"/>
                <a:cs typeface="+mn-lt"/>
              </a:rPr>
              <a:t> </a:t>
            </a:r>
            <a:endParaRPr lang="en-US" sz="6000">
              <a:solidFill>
                <a:srgbClr val="A30B64"/>
              </a:solidFill>
            </a:endParaRPr>
          </a:p>
          <a:p>
            <a:r>
              <a:rPr lang="en-GB" sz="6000" err="1">
                <a:ea typeface="+mn-lt"/>
                <a:cs typeface="+mn-lt"/>
              </a:rPr>
              <a:t>Enghreifftiau</a:t>
            </a:r>
            <a:r>
              <a:rPr lang="en-GB" sz="6000" dirty="0">
                <a:ea typeface="+mn-lt"/>
                <a:cs typeface="+mn-lt"/>
              </a:rPr>
              <a:t> </a:t>
            </a:r>
            <a:r>
              <a:rPr lang="en-GB" sz="6000" err="1">
                <a:ea typeface="+mn-lt"/>
                <a:cs typeface="+mn-lt"/>
              </a:rPr>
              <a:t>lleol</a:t>
            </a:r>
            <a:r>
              <a:rPr lang="en-GB" sz="6000" dirty="0">
                <a:ea typeface="+mn-lt"/>
                <a:cs typeface="+mn-lt"/>
              </a:rPr>
              <a:t>   </a:t>
            </a:r>
            <a:endParaRPr lang="en-GB" sz="6000" dirty="0"/>
          </a:p>
        </p:txBody>
      </p:sp>
    </p:spTree>
    <p:extLst>
      <p:ext uri="{BB962C8B-B14F-4D97-AF65-F5344CB8AC3E}">
        <p14:creationId xmlns:p14="http://schemas.microsoft.com/office/powerpoint/2010/main" val="3937493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1B2F04-BF25-39A8-2750-C66E1B59F62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05B73F1-CFB6-C850-05D2-36B1DECDE5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063AAE-0C32-D1E9-431A-01A5404D9F36}"/>
              </a:ext>
            </a:extLst>
          </p:cNvPr>
          <p:cNvSpPr>
            <a:spLocks noGrp="1"/>
          </p:cNvSpPr>
          <p:nvPr>
            <p:ph type="ctrTitle"/>
          </p:nvPr>
        </p:nvSpPr>
        <p:spPr>
          <a:xfrm>
            <a:off x="402765" y="563230"/>
            <a:ext cx="7429388" cy="1514185"/>
          </a:xfrm>
        </p:spPr>
        <p:txBody>
          <a:bodyPr anchor="t">
            <a:normAutofit fontScale="90000"/>
          </a:bodyPr>
          <a:lstStyle/>
          <a:p>
            <a:pPr algn="l"/>
            <a:r>
              <a:rPr lang="en-US" sz="4400" err="1">
                <a:solidFill>
                  <a:srgbClr val="A30B64"/>
                </a:solidFill>
              </a:rPr>
              <a:t>Pwy</a:t>
            </a:r>
            <a:r>
              <a:rPr lang="en-US" sz="4400">
                <a:solidFill>
                  <a:srgbClr val="A30B64"/>
                </a:solidFill>
              </a:rPr>
              <a:t> </a:t>
            </a:r>
            <a:r>
              <a:rPr lang="en-US" sz="4400" err="1">
                <a:solidFill>
                  <a:srgbClr val="A30B64"/>
                </a:solidFill>
              </a:rPr>
              <a:t>sydd</a:t>
            </a:r>
            <a:r>
              <a:rPr lang="en-US" sz="4400">
                <a:solidFill>
                  <a:srgbClr val="A30B64"/>
                </a:solidFill>
              </a:rPr>
              <a:t> </a:t>
            </a:r>
            <a:r>
              <a:rPr lang="en-US" sz="4400" err="1">
                <a:solidFill>
                  <a:srgbClr val="A30B64"/>
                </a:solidFill>
              </a:rPr>
              <a:t>yn</a:t>
            </a:r>
            <a:r>
              <a:rPr lang="en-US" sz="4400">
                <a:solidFill>
                  <a:srgbClr val="A30B64"/>
                </a:solidFill>
              </a:rPr>
              <a:t> yr </a:t>
            </a:r>
            <a:r>
              <a:rPr lang="en-US" sz="4400" err="1">
                <a:solidFill>
                  <a:srgbClr val="A30B64"/>
                </a:solidFill>
              </a:rPr>
              <a:t>ystafell</a:t>
            </a:r>
            <a:r>
              <a:rPr lang="en-US" sz="4400">
                <a:solidFill>
                  <a:srgbClr val="A30B64"/>
                </a:solidFill>
              </a:rPr>
              <a:t>?</a:t>
            </a:r>
            <a:br>
              <a:rPr lang="en-US" sz="4400">
                <a:solidFill>
                  <a:srgbClr val="A30B64"/>
                </a:solidFill>
              </a:rPr>
            </a:br>
            <a:r>
              <a:rPr lang="en-US" sz="4400">
                <a:solidFill>
                  <a:srgbClr val="A30B64"/>
                </a:solidFill>
              </a:rPr>
              <a:t>Who is in the room?  </a:t>
            </a:r>
            <a:br>
              <a:rPr lang="en-US" sz="4400">
                <a:latin typeface="Aptos Display"/>
              </a:rPr>
            </a:br>
            <a:br>
              <a:rPr lang="en-US" sz="4400">
                <a:latin typeface="Aptos Display"/>
              </a:rPr>
            </a:br>
            <a:br>
              <a:rPr lang="en-US" sz="4400"/>
            </a:br>
            <a:br>
              <a:rPr lang="en-US"/>
            </a:br>
            <a:br>
              <a:rPr lang="en-US" sz="4000"/>
            </a:br>
            <a:r>
              <a:rPr lang="en-US" sz="4000">
                <a:solidFill>
                  <a:srgbClr val="A30B64"/>
                </a:solidFill>
              </a:rPr>
              <a:t> </a:t>
            </a:r>
            <a:br>
              <a:rPr lang="en-US" sz="4000"/>
            </a:br>
            <a:r>
              <a:rPr lang="en-US" sz="2400"/>
              <a:t> </a:t>
            </a:r>
          </a:p>
          <a:p>
            <a:pPr algn="l"/>
            <a:r>
              <a:rPr lang="en-US" sz="4000">
                <a:solidFill>
                  <a:srgbClr val="A30B64"/>
                </a:solidFill>
              </a:rPr>
              <a:t> </a:t>
            </a:r>
            <a:br>
              <a:rPr lang="en-US" sz="4000"/>
            </a:br>
            <a:br>
              <a:rPr lang="en-US" sz="4000"/>
            </a:br>
            <a:br>
              <a:rPr lang="en-US" sz="4000"/>
            </a:br>
            <a:r>
              <a:rPr lang="en-US" sz="2800"/>
              <a:t> </a:t>
            </a:r>
            <a:br>
              <a:rPr lang="en-US" sz="2800"/>
            </a:br>
            <a:br>
              <a:rPr lang="en-US" sz="2400"/>
            </a:br>
            <a:r>
              <a:rPr lang="en-US" sz="4000">
                <a:solidFill>
                  <a:srgbClr val="A30B64"/>
                </a:solidFill>
              </a:rPr>
              <a:t> </a:t>
            </a:r>
            <a:endParaRPr lang="en-US"/>
          </a:p>
        </p:txBody>
      </p:sp>
      <p:grpSp>
        <p:nvGrpSpPr>
          <p:cNvPr id="14" name="Group 13">
            <a:extLst>
              <a:ext uri="{FF2B5EF4-FFF2-40B4-BE49-F238E27FC236}">
                <a16:creationId xmlns:a16="http://schemas.microsoft.com/office/drawing/2014/main" id="{4BA9249F-5FC9-95A7-C03B-845E9E5EC7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65B836CC-8BA8-A3C1-DF07-39E1713FC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DD39DE9-88D8-9F5C-352F-0C902B6B1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4F8BDEC6-ECF4-1DF9-7F76-69E5623337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0F14600-BE58-F627-756B-A5DCB8BE0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B5B92353-AC0C-EA65-30A1-E3E1F7C3AB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850DE98A-2D44-1458-48AE-960F1C9A9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95E8C10C-6820-25CA-ED03-1AC9D0BCE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9B1D49C0-F583-C61F-EAF9-5274C3248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91EEFF82-3D3A-67F2-CF01-E61CC245E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5FA1D6FD-D626-7069-0613-84A0001FE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DCE49543-6601-95F0-0277-D736C6FC4B4A}"/>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BDD4F182-60E5-8FDB-A934-A14246C707DB}"/>
              </a:ext>
            </a:extLst>
          </p:cNvPr>
          <p:cNvPicPr>
            <a:picLocks noChangeAspect="1"/>
          </p:cNvPicPr>
          <p:nvPr/>
        </p:nvPicPr>
        <p:blipFill>
          <a:blip r:embed="rId2"/>
          <a:stretch>
            <a:fillRect/>
          </a:stretch>
        </p:blipFill>
        <p:spPr>
          <a:xfrm>
            <a:off x="10572513" y="4794808"/>
            <a:ext cx="1440974" cy="2065131"/>
          </a:xfrm>
          <a:prstGeom prst="rect">
            <a:avLst/>
          </a:prstGeom>
        </p:spPr>
      </p:pic>
      <p:pic>
        <p:nvPicPr>
          <p:cNvPr id="8" name="Picture 7" descr="A qr code on a white background&#10;&#10;AI-generated content may be incorrect.">
            <a:extLst>
              <a:ext uri="{FF2B5EF4-FFF2-40B4-BE49-F238E27FC236}">
                <a16:creationId xmlns:a16="http://schemas.microsoft.com/office/drawing/2014/main" id="{44B55C95-541D-7052-D2E3-9CD8BF59B53C}"/>
              </a:ext>
            </a:extLst>
          </p:cNvPr>
          <p:cNvPicPr>
            <a:picLocks noChangeAspect="1"/>
          </p:cNvPicPr>
          <p:nvPr/>
        </p:nvPicPr>
        <p:blipFill>
          <a:blip r:embed="rId3"/>
          <a:stretch>
            <a:fillRect/>
          </a:stretch>
        </p:blipFill>
        <p:spPr>
          <a:xfrm>
            <a:off x="4236118" y="1809750"/>
            <a:ext cx="4130842" cy="4140868"/>
          </a:xfrm>
          <a:prstGeom prst="rect">
            <a:avLst/>
          </a:prstGeom>
        </p:spPr>
      </p:pic>
      <p:sp>
        <p:nvSpPr>
          <p:cNvPr id="10" name="TextBox 9">
            <a:extLst>
              <a:ext uri="{FF2B5EF4-FFF2-40B4-BE49-F238E27FC236}">
                <a16:creationId xmlns:a16="http://schemas.microsoft.com/office/drawing/2014/main" id="{E9EA0F78-8CBD-2DC6-0071-DD8B5E402C4C}"/>
              </a:ext>
            </a:extLst>
          </p:cNvPr>
          <p:cNvSpPr txBox="1"/>
          <p:nvPr/>
        </p:nvSpPr>
        <p:spPr>
          <a:xfrm>
            <a:off x="4381500" y="5825289"/>
            <a:ext cx="38300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dirty="0">
                <a:ea typeface="+mn-lt"/>
                <a:cs typeface="+mn-lt"/>
              </a:rPr>
              <a:t>https://www.menti.com/alqiqpjfe8hy</a:t>
            </a:r>
            <a:endParaRPr lang="en-US" dirty="0"/>
          </a:p>
        </p:txBody>
      </p:sp>
    </p:spTree>
    <p:extLst>
      <p:ext uri="{BB962C8B-B14F-4D97-AF65-F5344CB8AC3E}">
        <p14:creationId xmlns:p14="http://schemas.microsoft.com/office/powerpoint/2010/main" val="821877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721A79-119E-A141-E1EC-E241EB11FFB1}"/>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1E7079C-4988-F569-594F-8A2A89945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ACB2AD-352F-F977-B448-DEFC99A13B5A}"/>
              </a:ext>
            </a:extLst>
          </p:cNvPr>
          <p:cNvSpPr>
            <a:spLocks noGrp="1"/>
          </p:cNvSpPr>
          <p:nvPr>
            <p:ph type="ctrTitle"/>
          </p:nvPr>
        </p:nvSpPr>
        <p:spPr>
          <a:xfrm>
            <a:off x="567521" y="346987"/>
            <a:ext cx="11054037" cy="2667211"/>
          </a:xfrm>
        </p:spPr>
        <p:txBody>
          <a:bodyPr vert="horz" lIns="91440" tIns="45720" rIns="91440" bIns="45720" rtlCol="0" anchor="t">
            <a:noAutofit/>
          </a:bodyPr>
          <a:lstStyle/>
          <a:p>
            <a:pPr algn="l">
              <a:lnSpc>
                <a:spcPct val="100000"/>
              </a:lnSpc>
              <a:spcBef>
                <a:spcPts val="0"/>
              </a:spcBef>
            </a:pPr>
            <a:r>
              <a:rPr lang="en-US" sz="4400" err="1">
                <a:solidFill>
                  <a:srgbClr val="A30B64"/>
                </a:solidFill>
                <a:ea typeface="+mj-lt"/>
                <a:cs typeface="+mj-lt"/>
              </a:rPr>
              <a:t>Gwell</a:t>
            </a:r>
            <a:r>
              <a:rPr lang="en-US" sz="4400" dirty="0">
                <a:solidFill>
                  <a:srgbClr val="A30B64"/>
                </a:solidFill>
                <a:ea typeface="+mj-lt"/>
                <a:cs typeface="+mj-lt"/>
              </a:rPr>
              <a:t> </a:t>
            </a:r>
            <a:r>
              <a:rPr lang="en-US" sz="4400" err="1">
                <a:solidFill>
                  <a:srgbClr val="A30B64"/>
                </a:solidFill>
                <a:ea typeface="+mj-lt"/>
                <a:cs typeface="+mj-lt"/>
              </a:rPr>
              <a:t>Gyda'n</a:t>
            </a:r>
            <a:r>
              <a:rPr lang="en-US" sz="4400" dirty="0">
                <a:solidFill>
                  <a:srgbClr val="A30B64"/>
                </a:solidFill>
                <a:ea typeface="+mj-lt"/>
                <a:cs typeface="+mj-lt"/>
              </a:rPr>
              <a:t> </a:t>
            </a:r>
            <a:r>
              <a:rPr lang="en-US" sz="4400" err="1">
                <a:solidFill>
                  <a:srgbClr val="A30B64"/>
                </a:solidFill>
                <a:ea typeface="+mj-lt"/>
                <a:cs typeface="+mj-lt"/>
              </a:rPr>
              <a:t>Gilydd</a:t>
            </a:r>
            <a:r>
              <a:rPr lang="en-US" sz="4400" dirty="0">
                <a:solidFill>
                  <a:srgbClr val="A30B64"/>
                </a:solidFill>
                <a:ea typeface="+mj-lt"/>
                <a:cs typeface="+mj-lt"/>
              </a:rPr>
              <a:t>: </a:t>
            </a:r>
            <a:endParaRPr lang="en-US" dirty="0">
              <a:solidFill>
                <a:srgbClr val="A30B64"/>
              </a:solidFill>
            </a:endParaRPr>
          </a:p>
          <a:p>
            <a:pPr algn="l">
              <a:lnSpc>
                <a:spcPct val="100000"/>
              </a:lnSpc>
              <a:spcBef>
                <a:spcPts val="0"/>
              </a:spcBef>
            </a:pPr>
            <a:r>
              <a:rPr lang="en-US" sz="4400" err="1">
                <a:ea typeface="+mj-lt"/>
                <a:cs typeface="+mj-lt"/>
              </a:rPr>
              <a:t>Cydweithio</a:t>
            </a:r>
            <a:r>
              <a:rPr lang="en-US" sz="4400" dirty="0">
                <a:ea typeface="+mj-lt"/>
                <a:cs typeface="+mj-lt"/>
              </a:rPr>
              <a:t> </a:t>
            </a:r>
            <a:r>
              <a:rPr lang="en-US" sz="4400" err="1">
                <a:ea typeface="+mj-lt"/>
                <a:cs typeface="+mj-lt"/>
              </a:rPr>
              <a:t>i</a:t>
            </a:r>
            <a:r>
              <a:rPr lang="en-US" sz="4400" dirty="0">
                <a:ea typeface="+mj-lt"/>
                <a:cs typeface="+mj-lt"/>
              </a:rPr>
              <a:t> </a:t>
            </a:r>
            <a:r>
              <a:rPr lang="en-US" sz="4400" err="1">
                <a:ea typeface="+mj-lt"/>
                <a:cs typeface="+mj-lt"/>
              </a:rPr>
              <a:t>gyflawni</a:t>
            </a:r>
            <a:r>
              <a:rPr lang="en-US" sz="4400" dirty="0">
                <a:ea typeface="+mj-lt"/>
                <a:cs typeface="+mj-lt"/>
              </a:rPr>
              <a:t> </a:t>
            </a:r>
            <a:r>
              <a:rPr lang="en-US" sz="4400" err="1">
                <a:ea typeface="+mj-lt"/>
                <a:cs typeface="+mj-lt"/>
              </a:rPr>
              <a:t>ein</a:t>
            </a:r>
            <a:r>
              <a:rPr lang="en-US" sz="4400" dirty="0">
                <a:ea typeface="+mj-lt"/>
                <a:cs typeface="+mj-lt"/>
              </a:rPr>
              <a:t> </a:t>
            </a:r>
            <a:r>
              <a:rPr lang="en-US" sz="4400" err="1">
                <a:ea typeface="+mj-lt"/>
                <a:cs typeface="+mj-lt"/>
              </a:rPr>
              <a:t>nodau</a:t>
            </a:r>
            <a:r>
              <a:rPr lang="en-US" sz="4400" dirty="0">
                <a:ea typeface="+mj-lt"/>
                <a:cs typeface="+mj-lt"/>
              </a:rPr>
              <a:t>  </a:t>
            </a:r>
            <a:br>
              <a:rPr lang="en-US" sz="4400" dirty="0">
                <a:solidFill>
                  <a:srgbClr val="A30B64"/>
                </a:solidFill>
                <a:latin typeface="Calibri"/>
                <a:ea typeface="Calibri"/>
                <a:cs typeface="Calibri"/>
              </a:rPr>
            </a:br>
            <a:r>
              <a:rPr lang="en-US" sz="3200" dirty="0">
                <a:solidFill>
                  <a:srgbClr val="A30B64"/>
                </a:solidFill>
                <a:latin typeface="Calibri"/>
                <a:ea typeface="Calibri"/>
                <a:cs typeface="Calibri"/>
              </a:rPr>
              <a:t>Better Together: </a:t>
            </a:r>
            <a:br>
              <a:rPr lang="en-US" sz="3200" dirty="0">
                <a:solidFill>
                  <a:srgbClr val="A30B64"/>
                </a:solidFill>
                <a:latin typeface="Calibri"/>
                <a:ea typeface="Calibri"/>
                <a:cs typeface="Calibri"/>
              </a:rPr>
            </a:br>
            <a:r>
              <a:rPr lang="en-US" sz="3200" dirty="0">
                <a:latin typeface="Calibri"/>
                <a:ea typeface="Calibri"/>
                <a:cs typeface="Calibri"/>
              </a:rPr>
              <a:t>Collaborating to achieve our goals </a:t>
            </a:r>
            <a:r>
              <a:rPr lang="en-US" sz="2400" dirty="0">
                <a:latin typeface="Aptos"/>
                <a:ea typeface="Calibri"/>
                <a:cs typeface="Calibri"/>
              </a:rPr>
              <a:t> </a:t>
            </a:r>
            <a:br>
              <a:rPr lang="en-US" sz="4000" dirty="0">
                <a:latin typeface="Calibri"/>
              </a:rPr>
            </a:br>
            <a:br>
              <a:rPr lang="en-US" sz="4000" dirty="0">
                <a:latin typeface="Calibri"/>
              </a:rPr>
            </a:br>
            <a:r>
              <a:rPr lang="en-US" sz="2800" dirty="0">
                <a:latin typeface="Calibri"/>
                <a:ea typeface="Calibri"/>
                <a:cs typeface="Calibri"/>
              </a:rPr>
              <a:t> </a:t>
            </a:r>
            <a:br>
              <a:rPr lang="en-US" sz="2800" dirty="0">
                <a:latin typeface="Calibri"/>
              </a:rPr>
            </a:br>
            <a:br>
              <a:rPr lang="en-US" sz="2400" dirty="0">
                <a:latin typeface="Calibri"/>
              </a:rPr>
            </a:br>
            <a:r>
              <a:rPr lang="en-US" sz="4000" dirty="0">
                <a:solidFill>
                  <a:srgbClr val="A30B64"/>
                </a:solidFill>
                <a:latin typeface="Calibri"/>
                <a:ea typeface="Calibri"/>
                <a:cs typeface="Calibri"/>
              </a:rPr>
              <a:t> </a:t>
            </a:r>
            <a:endParaRPr lang="en-US">
              <a:latin typeface="Calibri"/>
              <a:ea typeface="Calibri"/>
              <a:cs typeface="Calibri"/>
            </a:endParaRPr>
          </a:p>
        </p:txBody>
      </p:sp>
      <p:grpSp>
        <p:nvGrpSpPr>
          <p:cNvPr id="14" name="Group 13">
            <a:extLst>
              <a:ext uri="{FF2B5EF4-FFF2-40B4-BE49-F238E27FC236}">
                <a16:creationId xmlns:a16="http://schemas.microsoft.com/office/drawing/2014/main" id="{A4959759-DBFC-4E74-D8A5-0A064495C0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40A44511-7804-F7C7-775A-CEF64666CA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4C96744E-D083-5D6D-21DA-49185DF3A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518C154-C26D-627E-E3AF-9B43A8119F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68E0EA03-9F30-0E57-1B90-DB2BA0C3F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4B36549A-2D23-08ED-605B-911C61F6A8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938C90D9-D64F-6C0C-7F60-3A63B4B41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BA409A44-3677-8CC7-2136-B958B21061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5FD8B66-4CB2-0DDE-325C-3D5625E95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CBBB36D5-794E-B050-5B06-41B7CA901C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F7EC17E-9B86-D8E3-77C9-317269FAE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019F3D28-9721-F46D-6617-1EC2DF5C15BA}"/>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0BB00010-4982-BDF2-C3F1-F18978E3DC73}"/>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C9272B07-FF23-C73E-8F60-BB18C047BD7A}"/>
              </a:ext>
            </a:extLst>
          </p:cNvPr>
          <p:cNvSpPr txBox="1"/>
          <p:nvPr/>
        </p:nvSpPr>
        <p:spPr>
          <a:xfrm>
            <a:off x="571500" y="2707105"/>
            <a:ext cx="10888578" cy="37671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br>
              <a:rPr lang="en-US" sz="2400" dirty="0">
                <a:latin typeface="Calibri"/>
                <a:ea typeface="Calibri"/>
                <a:cs typeface="Calibri"/>
              </a:rPr>
            </a:br>
            <a:r>
              <a:rPr lang="en-US" sz="2400" b="1" dirty="0">
                <a:ea typeface="+mn-lt"/>
                <a:cs typeface="+mn-lt"/>
              </a:rPr>
              <a:t>Beth </a:t>
            </a:r>
            <a:r>
              <a:rPr lang="en-US" sz="2400" b="1" dirty="0" err="1">
                <a:ea typeface="+mn-lt"/>
                <a:cs typeface="+mn-lt"/>
              </a:rPr>
              <a:t>yw</a:t>
            </a:r>
            <a:r>
              <a:rPr lang="en-US" sz="2400" b="1" dirty="0">
                <a:ea typeface="+mn-lt"/>
                <a:cs typeface="+mn-lt"/>
              </a:rPr>
              <a:t> </a:t>
            </a:r>
            <a:r>
              <a:rPr lang="en-US" sz="2400" b="1" dirty="0" err="1">
                <a:ea typeface="+mn-lt"/>
                <a:cs typeface="+mn-lt"/>
              </a:rPr>
              <a:t>eich</a:t>
            </a:r>
            <a:r>
              <a:rPr lang="en-US" sz="2400" b="1" dirty="0">
                <a:ea typeface="+mn-lt"/>
                <a:cs typeface="+mn-lt"/>
              </a:rPr>
              <a:t> </a:t>
            </a:r>
            <a:r>
              <a:rPr lang="en-US" sz="2400" b="1" dirty="0" err="1">
                <a:ea typeface="+mn-lt"/>
                <a:cs typeface="+mn-lt"/>
              </a:rPr>
              <a:t>gobeithion</a:t>
            </a:r>
            <a:r>
              <a:rPr lang="en-US" sz="2400" b="1" dirty="0">
                <a:ea typeface="+mn-lt"/>
                <a:cs typeface="+mn-lt"/>
              </a:rPr>
              <a:t> </a:t>
            </a:r>
            <a:r>
              <a:rPr lang="en-US" sz="2400" b="1" dirty="0" err="1">
                <a:ea typeface="+mn-lt"/>
                <a:cs typeface="+mn-lt"/>
              </a:rPr>
              <a:t>ar</a:t>
            </a:r>
            <a:r>
              <a:rPr lang="en-US" sz="2400" b="1" dirty="0">
                <a:ea typeface="+mn-lt"/>
                <a:cs typeface="+mn-lt"/>
              </a:rPr>
              <a:t> </a:t>
            </a:r>
            <a:r>
              <a:rPr lang="en-US" sz="2400" b="1" dirty="0" err="1">
                <a:ea typeface="+mn-lt"/>
                <a:cs typeface="+mn-lt"/>
              </a:rPr>
              <a:t>gyfer</a:t>
            </a:r>
            <a:r>
              <a:rPr lang="en-US" sz="2400" b="1" dirty="0">
                <a:ea typeface="+mn-lt"/>
                <a:cs typeface="+mn-lt"/>
              </a:rPr>
              <a:t> </a:t>
            </a:r>
            <a:r>
              <a:rPr lang="en-US" sz="2400" b="1" dirty="0" err="1">
                <a:ea typeface="+mn-lt"/>
                <a:cs typeface="+mn-lt"/>
              </a:rPr>
              <a:t>cydweithredu</a:t>
            </a:r>
            <a:r>
              <a:rPr lang="en-US" sz="2400" b="1" dirty="0">
                <a:ea typeface="+mn-lt"/>
                <a:cs typeface="+mn-lt"/>
              </a:rPr>
              <a:t>? </a:t>
            </a:r>
            <a:r>
              <a:rPr lang="en-US" sz="2400" dirty="0"/>
              <a:t>/ </a:t>
            </a:r>
            <a:r>
              <a:rPr lang="en-US" sz="2000" dirty="0"/>
              <a:t>What are your collaboration hopes?</a:t>
            </a:r>
          </a:p>
          <a:p>
            <a:pPr marL="342900" indent="-342900">
              <a:lnSpc>
                <a:spcPct val="90000"/>
              </a:lnSpc>
              <a:spcBef>
                <a:spcPct val="0"/>
              </a:spcBef>
              <a:buFont typeface="Arial,Sans-Serif"/>
              <a:buChar char="•"/>
            </a:pPr>
            <a:r>
              <a:rPr lang="en-US" sz="2400" dirty="0"/>
              <a:t>We are looking for engaging sessions for our warm hub members (55+) </a:t>
            </a:r>
            <a:endParaRPr lang="en-US" dirty="0"/>
          </a:p>
          <a:p>
            <a:pPr marL="285750" indent="-285750">
              <a:lnSpc>
                <a:spcPct val="90000"/>
              </a:lnSpc>
              <a:spcBef>
                <a:spcPct val="0"/>
              </a:spcBef>
              <a:buFont typeface="Arial,Sans-Serif"/>
              <a:buChar char="•"/>
            </a:pPr>
            <a:r>
              <a:rPr lang="en-US" sz="2400" dirty="0"/>
              <a:t>We are looking for somewhere to go for an away day in June</a:t>
            </a:r>
          </a:p>
          <a:p>
            <a:pPr marL="285750" indent="-285750">
              <a:lnSpc>
                <a:spcPct val="90000"/>
              </a:lnSpc>
              <a:spcBef>
                <a:spcPct val="0"/>
              </a:spcBef>
              <a:buFont typeface="Arial,Sans-Serif"/>
              <a:buChar char="•"/>
            </a:pPr>
            <a:r>
              <a:rPr lang="en-US" sz="2400" dirty="0"/>
              <a:t>We want to end homelessness in Wrexham </a:t>
            </a:r>
          </a:p>
          <a:p>
            <a:pPr>
              <a:lnSpc>
                <a:spcPct val="90000"/>
              </a:lnSpc>
              <a:spcBef>
                <a:spcPct val="0"/>
              </a:spcBef>
            </a:pPr>
            <a:endParaRPr lang="en-US" sz="2400" dirty="0"/>
          </a:p>
          <a:p>
            <a:pPr>
              <a:lnSpc>
                <a:spcPct val="90000"/>
              </a:lnSpc>
              <a:spcBef>
                <a:spcPct val="0"/>
              </a:spcBef>
            </a:pPr>
            <a:r>
              <a:rPr lang="en-US" sz="2400" b="1" dirty="0">
                <a:ea typeface="+mn-lt"/>
                <a:cs typeface="+mn-lt"/>
              </a:rPr>
              <a:t>Beth </a:t>
            </a:r>
            <a:r>
              <a:rPr lang="en-US" sz="2400" b="1" dirty="0" err="1">
                <a:ea typeface="+mn-lt"/>
                <a:cs typeface="+mn-lt"/>
              </a:rPr>
              <a:t>yw</a:t>
            </a:r>
            <a:r>
              <a:rPr lang="en-US" sz="2400" b="1" dirty="0">
                <a:ea typeface="+mn-lt"/>
                <a:cs typeface="+mn-lt"/>
              </a:rPr>
              <a:t> </a:t>
            </a:r>
            <a:r>
              <a:rPr lang="en-US" sz="2400" b="1" dirty="0" err="1">
                <a:ea typeface="+mn-lt"/>
                <a:cs typeface="+mn-lt"/>
              </a:rPr>
              <a:t>eich</a:t>
            </a:r>
            <a:r>
              <a:rPr lang="en-US" sz="2400" b="1" dirty="0">
                <a:ea typeface="+mn-lt"/>
                <a:cs typeface="+mn-lt"/>
              </a:rPr>
              <a:t> </a:t>
            </a:r>
            <a:r>
              <a:rPr lang="en-US" sz="2400" b="1" dirty="0" err="1">
                <a:ea typeface="+mn-lt"/>
                <a:cs typeface="+mn-lt"/>
              </a:rPr>
              <a:t>anghenion</a:t>
            </a:r>
            <a:r>
              <a:rPr lang="en-US" sz="2400" b="1" dirty="0">
                <a:ea typeface="+mn-lt"/>
                <a:cs typeface="+mn-lt"/>
              </a:rPr>
              <a:t> </a:t>
            </a:r>
            <a:r>
              <a:rPr lang="en-US" sz="2400" b="1" dirty="0" err="1">
                <a:ea typeface="+mn-lt"/>
                <a:cs typeface="+mn-lt"/>
              </a:rPr>
              <a:t>hyfforddi</a:t>
            </a:r>
            <a:r>
              <a:rPr lang="en-US" sz="2400" b="1" dirty="0">
                <a:ea typeface="+mn-lt"/>
                <a:cs typeface="+mn-lt"/>
              </a:rPr>
              <a:t>?</a:t>
            </a:r>
            <a:r>
              <a:rPr lang="en-US" sz="2400" dirty="0">
                <a:ea typeface="+mn-lt"/>
                <a:cs typeface="+mn-lt"/>
              </a:rPr>
              <a:t>  </a:t>
            </a:r>
            <a:r>
              <a:rPr lang="en-US" sz="2400" dirty="0"/>
              <a:t>/ </a:t>
            </a:r>
            <a:r>
              <a:rPr lang="en-US" sz="2000" dirty="0"/>
              <a:t>What are your training needs? </a:t>
            </a:r>
          </a:p>
          <a:p>
            <a:pPr marL="285750" indent="-285750">
              <a:lnSpc>
                <a:spcPct val="90000"/>
              </a:lnSpc>
              <a:spcBef>
                <a:spcPct val="0"/>
              </a:spcBef>
              <a:buFont typeface="Arial,Sans-Serif"/>
              <a:buChar char="•"/>
            </a:pPr>
            <a:r>
              <a:rPr lang="en-US" sz="2400" dirty="0"/>
              <a:t>Pediatric First Aid </a:t>
            </a:r>
          </a:p>
          <a:p>
            <a:pPr marL="285750" indent="-285750">
              <a:lnSpc>
                <a:spcPct val="90000"/>
              </a:lnSpc>
              <a:spcBef>
                <a:spcPct val="0"/>
              </a:spcBef>
              <a:buFont typeface="Arial,Sans-Serif"/>
              <a:buChar char="•"/>
            </a:pPr>
            <a:r>
              <a:rPr lang="en-US" sz="2400" dirty="0"/>
              <a:t>Safeguarding level C</a:t>
            </a:r>
          </a:p>
          <a:p>
            <a:pPr marL="285750" indent="-285750">
              <a:lnSpc>
                <a:spcPct val="90000"/>
              </a:lnSpc>
              <a:spcBef>
                <a:spcPct val="0"/>
              </a:spcBef>
              <a:buFont typeface="Arial,Sans-Serif"/>
              <a:buChar char="•"/>
            </a:pPr>
            <a:r>
              <a:rPr lang="en-US" sz="2400" dirty="0"/>
              <a:t>Food Safety </a:t>
            </a:r>
          </a:p>
          <a:p>
            <a:endParaRPr lang="en-GB" dirty="0"/>
          </a:p>
        </p:txBody>
      </p:sp>
    </p:spTree>
    <p:extLst>
      <p:ext uri="{BB962C8B-B14F-4D97-AF65-F5344CB8AC3E}">
        <p14:creationId xmlns:p14="http://schemas.microsoft.com/office/powerpoint/2010/main" val="3039048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AD6A3F-98AD-FA4A-F6F5-4AC64072A5F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9A38B70-4C19-B42F-C1A9-418D69CE5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730FF0-FBFC-2FC8-3B3A-2AFB954C69E2}"/>
              </a:ext>
            </a:extLst>
          </p:cNvPr>
          <p:cNvSpPr>
            <a:spLocks noGrp="1"/>
          </p:cNvSpPr>
          <p:nvPr>
            <p:ph type="ctrTitle"/>
          </p:nvPr>
        </p:nvSpPr>
        <p:spPr>
          <a:xfrm>
            <a:off x="567521" y="954528"/>
            <a:ext cx="11054037" cy="1514185"/>
          </a:xfrm>
        </p:spPr>
        <p:txBody>
          <a:bodyPr vert="horz" lIns="91440" tIns="45720" rIns="91440" bIns="45720" rtlCol="0" anchor="t">
            <a:noAutofit/>
          </a:bodyPr>
          <a:lstStyle/>
          <a:p>
            <a:pPr algn="l"/>
            <a:r>
              <a:rPr lang="en-US" sz="4400">
                <a:solidFill>
                  <a:srgbClr val="A30B64"/>
                </a:solidFill>
                <a:latin typeface="Calibri"/>
                <a:ea typeface="Calibri"/>
                <a:cs typeface="Calibri"/>
              </a:rPr>
              <a:t>How can we work in Partnership</a:t>
            </a:r>
            <a:br>
              <a:rPr lang="en-US" sz="4400">
                <a:latin typeface="Calibri"/>
              </a:rPr>
            </a:br>
            <a:r>
              <a:rPr lang="en-US" sz="2400">
                <a:latin typeface="Calibri"/>
                <a:ea typeface="Calibri"/>
                <a:cs typeface="Calibri"/>
              </a:rPr>
              <a:t> </a:t>
            </a:r>
            <a:endParaRPr lang="en-US" sz="2400" b="1">
              <a:latin typeface="Aptos"/>
              <a:ea typeface="Calibri"/>
              <a:cs typeface="Calibri"/>
            </a:endParaRPr>
          </a:p>
          <a:p>
            <a:pPr algn="l"/>
            <a:r>
              <a:rPr lang="en-US" sz="2400" b="1">
                <a:latin typeface="Aptos"/>
                <a:ea typeface="Calibri"/>
                <a:cs typeface="Calibri"/>
              </a:rPr>
              <a:t>What can you offer other not for profit </a:t>
            </a:r>
            <a:r>
              <a:rPr lang="en-US" sz="2400" b="1" err="1">
                <a:latin typeface="Aptos"/>
                <a:ea typeface="Calibri"/>
                <a:cs typeface="Calibri"/>
              </a:rPr>
              <a:t>organisations</a:t>
            </a:r>
            <a:r>
              <a:rPr lang="en-US" sz="2400" b="1">
                <a:latin typeface="Aptos"/>
                <a:ea typeface="Calibri"/>
                <a:cs typeface="Calibri"/>
              </a:rPr>
              <a:t>? </a:t>
            </a:r>
            <a:endParaRPr lang="en-US" sz="2400">
              <a:latin typeface="Aptos"/>
              <a:ea typeface="Calibri"/>
              <a:cs typeface="Calibri"/>
            </a:endParaRPr>
          </a:p>
          <a:p>
            <a:pPr marL="285750" indent="-285750" algn="l">
              <a:buFont typeface="Symbol"/>
              <a:buChar char="•"/>
            </a:pPr>
            <a:r>
              <a:rPr lang="en-US" sz="2400">
                <a:latin typeface="Aptos"/>
                <a:ea typeface="Calibri"/>
                <a:cs typeface="Calibri"/>
              </a:rPr>
              <a:t>Discounted room hire for non-profits </a:t>
            </a:r>
          </a:p>
          <a:p>
            <a:pPr marL="285750" indent="-285750" algn="l">
              <a:buFont typeface="Symbol"/>
              <a:buChar char="•"/>
            </a:pPr>
            <a:r>
              <a:rPr lang="en-US" sz="2400">
                <a:latin typeface="Aptos"/>
                <a:ea typeface="Calibri"/>
                <a:cs typeface="Calibri"/>
              </a:rPr>
              <a:t> Lived experience </a:t>
            </a:r>
          </a:p>
          <a:p>
            <a:pPr marL="285750" indent="-285750" algn="l">
              <a:buFont typeface="Symbol"/>
              <a:buChar char="•"/>
            </a:pPr>
            <a:r>
              <a:rPr lang="en-US" sz="2400">
                <a:latin typeface="Aptos"/>
                <a:ea typeface="Calibri"/>
                <a:cs typeface="Calibri"/>
              </a:rPr>
              <a:t>Training on Inclusion and Diversity for non-profits  </a:t>
            </a:r>
          </a:p>
          <a:p>
            <a:pPr algn="l"/>
            <a:endParaRPr lang="en-US" sz="2400">
              <a:latin typeface="Aptos"/>
              <a:ea typeface="Calibri"/>
              <a:cs typeface="Calibri"/>
            </a:endParaRPr>
          </a:p>
          <a:p>
            <a:pPr algn="l"/>
            <a:r>
              <a:rPr lang="en-US" sz="2400" b="1">
                <a:latin typeface="Aptos"/>
                <a:ea typeface="Calibri"/>
                <a:cs typeface="Calibri"/>
              </a:rPr>
              <a:t>What equipment can you share? </a:t>
            </a:r>
            <a:endParaRPr lang="en-US" sz="2400">
              <a:latin typeface="Aptos"/>
              <a:ea typeface="Calibri"/>
              <a:cs typeface="Calibri"/>
            </a:endParaRPr>
          </a:p>
          <a:p>
            <a:pPr marL="285750" indent="-285750" algn="l">
              <a:buFont typeface="Symbol"/>
              <a:buChar char="•"/>
            </a:pPr>
            <a:r>
              <a:rPr lang="en-US" sz="2400">
                <a:latin typeface="Aptos"/>
                <a:ea typeface="Calibri"/>
                <a:cs typeface="Calibri"/>
              </a:rPr>
              <a:t>PA system</a:t>
            </a:r>
          </a:p>
          <a:p>
            <a:pPr marL="285750" indent="-285750" algn="l">
              <a:buFont typeface="Symbol"/>
              <a:buChar char="•"/>
            </a:pPr>
            <a:r>
              <a:rPr lang="en-US" sz="2400">
                <a:latin typeface="Aptos"/>
                <a:ea typeface="Calibri"/>
                <a:cs typeface="Calibri"/>
              </a:rPr>
              <a:t>Collection Tins </a:t>
            </a:r>
          </a:p>
          <a:p>
            <a:pPr marL="285750" indent="-285750" algn="l">
              <a:buFont typeface="Symbol"/>
              <a:buChar char="•"/>
            </a:pPr>
            <a:r>
              <a:rPr lang="en-US" sz="2400">
                <a:latin typeface="Aptos"/>
                <a:ea typeface="Calibri"/>
                <a:cs typeface="Calibri"/>
              </a:rPr>
              <a:t>Bingo machine and Board games</a:t>
            </a:r>
          </a:p>
          <a:p>
            <a:pPr algn="l"/>
            <a:endParaRPr lang="en-US" sz="2400">
              <a:latin typeface="Aptos"/>
              <a:ea typeface="Calibri"/>
              <a:cs typeface="Calibri"/>
            </a:endParaRPr>
          </a:p>
          <a:p>
            <a:pPr algn="l"/>
            <a:endParaRPr lang="en-US" sz="2400">
              <a:latin typeface="Aptos"/>
              <a:ea typeface="Calibri"/>
              <a:cs typeface="Calibri"/>
            </a:endParaRPr>
          </a:p>
          <a:p>
            <a:pPr algn="l"/>
            <a:r>
              <a:rPr lang="en-US" sz="4000">
                <a:solidFill>
                  <a:srgbClr val="A30B64"/>
                </a:solidFill>
                <a:latin typeface="Calibri"/>
                <a:ea typeface="Calibri"/>
                <a:cs typeface="Calibri"/>
              </a:rPr>
              <a:t> </a:t>
            </a:r>
            <a:br>
              <a:rPr lang="en-US" sz="4000">
                <a:latin typeface="Calibri"/>
              </a:rPr>
            </a:br>
            <a:br>
              <a:rPr lang="en-US" sz="4000">
                <a:latin typeface="Calibri"/>
              </a:rPr>
            </a:br>
            <a:br>
              <a:rPr lang="en-US" sz="4000">
                <a:latin typeface="Calibri"/>
              </a:rPr>
            </a:br>
            <a:r>
              <a:rPr lang="en-US" sz="2800">
                <a:latin typeface="Calibri"/>
                <a:ea typeface="Calibri"/>
                <a:cs typeface="Calibri"/>
              </a:rPr>
              <a:t> </a:t>
            </a:r>
            <a:br>
              <a:rPr lang="en-US" sz="2800">
                <a:latin typeface="Calibri"/>
              </a:rPr>
            </a:br>
            <a:br>
              <a:rPr lang="en-US" sz="2400">
                <a:latin typeface="Calibri"/>
              </a:rPr>
            </a:br>
            <a:r>
              <a:rPr lang="en-US" sz="4000">
                <a:solidFill>
                  <a:srgbClr val="A30B64"/>
                </a:solidFill>
                <a:latin typeface="Calibri"/>
                <a:ea typeface="Calibri"/>
                <a:cs typeface="Calibri"/>
              </a:rPr>
              <a:t> </a:t>
            </a:r>
            <a:endParaRPr lang="en-US">
              <a:latin typeface="Calibri"/>
              <a:ea typeface="Calibri"/>
              <a:cs typeface="Calibri"/>
            </a:endParaRPr>
          </a:p>
        </p:txBody>
      </p:sp>
      <p:grpSp>
        <p:nvGrpSpPr>
          <p:cNvPr id="14" name="Group 13">
            <a:extLst>
              <a:ext uri="{FF2B5EF4-FFF2-40B4-BE49-F238E27FC236}">
                <a16:creationId xmlns:a16="http://schemas.microsoft.com/office/drawing/2014/main" id="{14A84D88-2295-9CB7-3D0F-2A96504AB3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26ADC61B-D440-4BE7-37FE-3F8331384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059E1BF-5D1A-128A-2DA1-02A725320E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4819433D-CDBA-FDDB-23BB-DBB6F3B3F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AAF68A6-68B7-212F-CF92-88E309EF8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16D5D5A3-3060-A428-0418-3D7AE40249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217EAC15-6FD9-B928-F526-C3BB3196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7AF07AB4-4D92-1A9B-A426-824821C799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A807F98E-442D-72F4-5B81-25F8E3E1D2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EA52560-6975-4E55-EEEB-981584798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8F9050D6-94FE-E760-04D4-C94AF340AD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C1C369F4-BA8F-EC6D-72A5-F2A5148ADE1F}"/>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95C247D4-4C74-E524-EA22-FBC360336319}"/>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2326478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CF48D9-BD65-4C5A-5D5D-E2D06D2F32DF}"/>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CF3A421-2F9F-C2CD-E28D-23F670A800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9C5C3E-8479-E358-EF14-B20A77057F71}"/>
              </a:ext>
            </a:extLst>
          </p:cNvPr>
          <p:cNvSpPr>
            <a:spLocks noGrp="1"/>
          </p:cNvSpPr>
          <p:nvPr>
            <p:ph type="ctrTitle"/>
          </p:nvPr>
        </p:nvSpPr>
        <p:spPr>
          <a:xfrm>
            <a:off x="567521" y="346987"/>
            <a:ext cx="11054037" cy="5254002"/>
          </a:xfrm>
        </p:spPr>
        <p:txBody>
          <a:bodyPr vert="horz" lIns="91440" tIns="45720" rIns="91440" bIns="45720" rtlCol="0" anchor="t">
            <a:noAutofit/>
          </a:bodyPr>
          <a:lstStyle/>
          <a:p>
            <a:pPr algn="l"/>
            <a:r>
              <a:rPr lang="en-US" sz="4400" dirty="0">
                <a:solidFill>
                  <a:srgbClr val="A30B64"/>
                </a:solidFill>
                <a:ea typeface="+mj-lt"/>
                <a:cs typeface="+mj-lt"/>
              </a:rPr>
              <a:t>Beth </a:t>
            </a:r>
            <a:r>
              <a:rPr lang="en-US" sz="4400" dirty="0" err="1">
                <a:solidFill>
                  <a:srgbClr val="A30B64"/>
                </a:solidFill>
                <a:ea typeface="+mj-lt"/>
                <a:cs typeface="+mj-lt"/>
              </a:rPr>
              <a:t>fyddwn</a:t>
            </a:r>
            <a:r>
              <a:rPr lang="en-US" sz="4400" dirty="0">
                <a:solidFill>
                  <a:srgbClr val="A30B64"/>
                </a:solidFill>
                <a:ea typeface="+mj-lt"/>
                <a:cs typeface="+mj-lt"/>
              </a:rPr>
              <a:t> </a:t>
            </a:r>
            <a:r>
              <a:rPr lang="en-US" sz="4400" dirty="0" err="1">
                <a:solidFill>
                  <a:srgbClr val="A30B64"/>
                </a:solidFill>
                <a:ea typeface="+mj-lt"/>
                <a:cs typeface="+mj-lt"/>
              </a:rPr>
              <a:t>ni'n</a:t>
            </a:r>
            <a:r>
              <a:rPr lang="en-US" sz="4400" dirty="0">
                <a:solidFill>
                  <a:srgbClr val="A30B64"/>
                </a:solidFill>
                <a:ea typeface="+mj-lt"/>
                <a:cs typeface="+mj-lt"/>
              </a:rPr>
              <a:t> </a:t>
            </a:r>
            <a:r>
              <a:rPr lang="en-US" sz="4400" dirty="0" err="1">
                <a:solidFill>
                  <a:srgbClr val="A30B64"/>
                </a:solidFill>
                <a:ea typeface="+mj-lt"/>
                <a:cs typeface="+mj-lt"/>
              </a:rPr>
              <a:t>ei</a:t>
            </a:r>
            <a:r>
              <a:rPr lang="en-US" sz="4400" dirty="0">
                <a:solidFill>
                  <a:srgbClr val="A30B64"/>
                </a:solidFill>
                <a:ea typeface="+mj-lt"/>
                <a:cs typeface="+mj-lt"/>
              </a:rPr>
              <a:t> </a:t>
            </a:r>
            <a:r>
              <a:rPr lang="en-US" sz="4400" dirty="0" err="1">
                <a:solidFill>
                  <a:srgbClr val="A30B64"/>
                </a:solidFill>
                <a:ea typeface="+mj-lt"/>
                <a:cs typeface="+mj-lt"/>
              </a:rPr>
              <a:t>gymryd</a:t>
            </a:r>
            <a:r>
              <a:rPr lang="en-US" sz="4400" dirty="0">
                <a:solidFill>
                  <a:srgbClr val="A30B64"/>
                </a:solidFill>
                <a:ea typeface="+mj-lt"/>
                <a:cs typeface="+mj-lt"/>
              </a:rPr>
              <a:t> </a:t>
            </a:r>
            <a:r>
              <a:rPr lang="en-US" sz="4400" dirty="0" err="1">
                <a:solidFill>
                  <a:srgbClr val="A30B64"/>
                </a:solidFill>
                <a:ea typeface="+mj-lt"/>
                <a:cs typeface="+mj-lt"/>
              </a:rPr>
              <a:t>i</a:t>
            </a:r>
            <a:r>
              <a:rPr lang="en-US" sz="4400" dirty="0">
                <a:solidFill>
                  <a:srgbClr val="A30B64"/>
                </a:solidFill>
                <a:ea typeface="+mj-lt"/>
                <a:cs typeface="+mj-lt"/>
              </a:rPr>
              <a:t> </a:t>
            </a:r>
            <a:r>
              <a:rPr lang="en-US" sz="4400" dirty="0" err="1">
                <a:solidFill>
                  <a:srgbClr val="A30B64"/>
                </a:solidFill>
                <a:ea typeface="+mj-lt"/>
                <a:cs typeface="+mj-lt"/>
              </a:rPr>
              <a:t>ffwrdd</a:t>
            </a:r>
            <a:r>
              <a:rPr lang="en-US" sz="4400" dirty="0">
                <a:solidFill>
                  <a:srgbClr val="A30B64"/>
                </a:solidFill>
                <a:ea typeface="+mj-lt"/>
                <a:cs typeface="+mj-lt"/>
              </a:rPr>
              <a:t>: </a:t>
            </a:r>
            <a:r>
              <a:rPr lang="en-US" sz="4400" dirty="0">
                <a:solidFill>
                  <a:srgbClr val="A30B64"/>
                </a:solidFill>
                <a:latin typeface="Calibri"/>
                <a:ea typeface="Calibri"/>
                <a:cs typeface="Calibri"/>
              </a:rPr>
              <a:t> </a:t>
            </a:r>
            <a:br>
              <a:rPr lang="en-US" sz="4400" dirty="0">
                <a:solidFill>
                  <a:srgbClr val="A30B64"/>
                </a:solidFill>
                <a:latin typeface="Calibri"/>
                <a:ea typeface="Calibri"/>
                <a:cs typeface="Calibri"/>
              </a:rPr>
            </a:br>
            <a:r>
              <a:rPr lang="en-US" sz="3600" dirty="0">
                <a:solidFill>
                  <a:srgbClr val="A30B64"/>
                </a:solidFill>
                <a:latin typeface="Calibri"/>
                <a:ea typeface="Calibri"/>
                <a:cs typeface="Calibri"/>
              </a:rPr>
              <a:t>What will we take away: </a:t>
            </a:r>
            <a:br>
              <a:rPr lang="en-US" sz="4400" dirty="0">
                <a:latin typeface="Calibri"/>
                <a:ea typeface="Calibri"/>
                <a:cs typeface="Calibri"/>
              </a:rPr>
            </a:br>
            <a:br>
              <a:rPr lang="en-US" sz="4400" dirty="0">
                <a:latin typeface="Calibri"/>
                <a:ea typeface="Calibri"/>
                <a:cs typeface="Calibri"/>
              </a:rPr>
            </a:br>
            <a:r>
              <a:rPr lang="en-US" sz="3600" dirty="0">
                <a:latin typeface="Aptos"/>
                <a:ea typeface="+mj-lt"/>
                <a:cs typeface="+mj-lt"/>
              </a:rPr>
              <a:t>Beth </a:t>
            </a:r>
            <a:r>
              <a:rPr lang="en-US" sz="3600" dirty="0" err="1">
                <a:latin typeface="Aptos"/>
                <a:ea typeface="+mj-lt"/>
                <a:cs typeface="+mj-lt"/>
              </a:rPr>
              <a:t>ydych</a:t>
            </a:r>
            <a:r>
              <a:rPr lang="en-US" sz="3600" dirty="0">
                <a:latin typeface="Aptos"/>
                <a:ea typeface="+mj-lt"/>
                <a:cs typeface="+mj-lt"/>
              </a:rPr>
              <a:t> chi </a:t>
            </a:r>
            <a:r>
              <a:rPr lang="en-US" sz="3600" dirty="0" err="1">
                <a:latin typeface="Aptos"/>
                <a:ea typeface="+mj-lt"/>
                <a:cs typeface="+mj-lt"/>
              </a:rPr>
              <a:t>wedi'i</a:t>
            </a:r>
            <a:r>
              <a:rPr lang="en-US" sz="3600" dirty="0">
                <a:latin typeface="Aptos"/>
                <a:ea typeface="+mj-lt"/>
                <a:cs typeface="+mj-lt"/>
              </a:rPr>
              <a:t> </a:t>
            </a:r>
            <a:r>
              <a:rPr lang="en-US" sz="3600" dirty="0" err="1">
                <a:latin typeface="Aptos"/>
                <a:ea typeface="+mj-lt"/>
                <a:cs typeface="+mj-lt"/>
              </a:rPr>
              <a:t>ddysgu</a:t>
            </a:r>
            <a:r>
              <a:rPr lang="en-US" sz="3600" dirty="0">
                <a:latin typeface="Aptos"/>
                <a:ea typeface="+mj-lt"/>
                <a:cs typeface="+mj-lt"/>
              </a:rPr>
              <a:t>?  </a:t>
            </a:r>
            <a:br>
              <a:rPr lang="en-US" sz="3200" dirty="0">
                <a:latin typeface="Aptos"/>
              </a:rPr>
            </a:br>
            <a:r>
              <a:rPr lang="en-US" sz="3200" dirty="0">
                <a:latin typeface="Aptos"/>
                <a:ea typeface="Calibri"/>
                <a:cs typeface="Calibri"/>
              </a:rPr>
              <a:t>What have you learnt? </a:t>
            </a:r>
            <a:br>
              <a:rPr lang="en-US" sz="3600" dirty="0">
                <a:latin typeface="Calibri"/>
                <a:ea typeface="Calibri"/>
                <a:cs typeface="Calibri"/>
              </a:rPr>
            </a:br>
            <a:r>
              <a:rPr lang="en-US" sz="2000" dirty="0">
                <a:latin typeface="Aptos"/>
                <a:ea typeface="Calibri"/>
                <a:cs typeface="Calibri"/>
              </a:rPr>
              <a:t> </a:t>
            </a:r>
            <a:br>
              <a:rPr lang="en-US" sz="3600" dirty="0">
                <a:latin typeface="Calibri"/>
                <a:ea typeface="Calibri"/>
                <a:cs typeface="Calibri"/>
              </a:rPr>
            </a:br>
            <a:r>
              <a:rPr lang="en-US" sz="3600" dirty="0">
                <a:ea typeface="+mj-lt"/>
                <a:cs typeface="+mj-lt"/>
              </a:rPr>
              <a:t>Beth </a:t>
            </a:r>
            <a:r>
              <a:rPr lang="en-US" sz="3600" dirty="0" err="1">
                <a:ea typeface="+mj-lt"/>
                <a:cs typeface="+mj-lt"/>
              </a:rPr>
              <a:t>wnewch</a:t>
            </a:r>
            <a:r>
              <a:rPr lang="en-US" sz="3600" dirty="0">
                <a:ea typeface="+mj-lt"/>
                <a:cs typeface="+mj-lt"/>
              </a:rPr>
              <a:t> chi o </a:t>
            </a:r>
            <a:r>
              <a:rPr lang="en-US" sz="3600" dirty="0" err="1">
                <a:ea typeface="+mj-lt"/>
                <a:cs typeface="+mj-lt"/>
              </a:rPr>
              <a:t>ganlyniad</a:t>
            </a:r>
            <a:r>
              <a:rPr lang="en-US" sz="3600" dirty="0">
                <a:ea typeface="+mj-lt"/>
                <a:cs typeface="+mj-lt"/>
              </a:rPr>
              <a:t> </a:t>
            </a:r>
            <a:r>
              <a:rPr lang="en-US" sz="3600" dirty="0" err="1">
                <a:ea typeface="+mj-lt"/>
                <a:cs typeface="+mj-lt"/>
              </a:rPr>
              <a:t>i</a:t>
            </a:r>
            <a:r>
              <a:rPr lang="en-US" sz="3600" dirty="0">
                <a:ea typeface="+mj-lt"/>
                <a:cs typeface="+mj-lt"/>
              </a:rPr>
              <a:t> </a:t>
            </a:r>
            <a:r>
              <a:rPr lang="en-US" sz="3600" dirty="0" err="1">
                <a:ea typeface="+mj-lt"/>
                <a:cs typeface="+mj-lt"/>
              </a:rPr>
              <a:t>heddiw</a:t>
            </a:r>
            <a:r>
              <a:rPr lang="en-US" sz="3600" dirty="0">
                <a:ea typeface="+mj-lt"/>
                <a:cs typeface="+mj-lt"/>
              </a:rPr>
              <a:t>? </a:t>
            </a:r>
            <a:br>
              <a:rPr lang="en-US" sz="3600" dirty="0">
                <a:latin typeface="Calibri"/>
                <a:ea typeface="Calibri"/>
                <a:cs typeface="Calibri"/>
              </a:rPr>
            </a:br>
            <a:r>
              <a:rPr lang="en-US" sz="3200" dirty="0">
                <a:latin typeface="Calibri"/>
                <a:ea typeface="Calibri"/>
                <a:cs typeface="Calibri"/>
              </a:rPr>
              <a:t>What will you do as a result of today?</a:t>
            </a:r>
            <a:br>
              <a:rPr lang="en-US" sz="3600" dirty="0">
                <a:latin typeface="Calibri"/>
                <a:ea typeface="Calibri"/>
                <a:cs typeface="Calibri"/>
              </a:rPr>
            </a:br>
            <a:r>
              <a:rPr lang="en-US" sz="2000" dirty="0">
                <a:latin typeface="Calibri"/>
                <a:ea typeface="Calibri"/>
                <a:cs typeface="Calibri"/>
              </a:rPr>
              <a:t> </a:t>
            </a:r>
            <a:br>
              <a:rPr lang="en-US" sz="3600" dirty="0">
                <a:latin typeface="Calibri"/>
                <a:ea typeface="Calibri"/>
                <a:cs typeface="Calibri"/>
              </a:rPr>
            </a:br>
            <a:r>
              <a:rPr lang="en-US" sz="3600" dirty="0" err="1">
                <a:ea typeface="+mj-lt"/>
                <a:cs typeface="+mj-lt"/>
              </a:rPr>
              <a:t>Pwy</a:t>
            </a:r>
            <a:r>
              <a:rPr lang="en-US" sz="3600" dirty="0">
                <a:ea typeface="+mj-lt"/>
                <a:cs typeface="+mj-lt"/>
              </a:rPr>
              <a:t> /</a:t>
            </a:r>
            <a:r>
              <a:rPr lang="en-US" sz="3600" dirty="0" err="1">
                <a:ea typeface="+mj-lt"/>
                <a:cs typeface="+mj-lt"/>
              </a:rPr>
              <a:t>beth</a:t>
            </a:r>
            <a:r>
              <a:rPr lang="en-US" sz="3600" dirty="0">
                <a:ea typeface="+mj-lt"/>
                <a:cs typeface="+mj-lt"/>
              </a:rPr>
              <a:t> </a:t>
            </a:r>
            <a:r>
              <a:rPr lang="en-US" sz="3600" dirty="0" err="1">
                <a:ea typeface="+mj-lt"/>
                <a:cs typeface="+mj-lt"/>
              </a:rPr>
              <a:t>wnaeth</a:t>
            </a:r>
            <a:r>
              <a:rPr lang="en-US" sz="3600" dirty="0">
                <a:ea typeface="+mj-lt"/>
                <a:cs typeface="+mj-lt"/>
              </a:rPr>
              <a:t> </a:t>
            </a:r>
            <a:r>
              <a:rPr lang="en-US" sz="3600" dirty="0" err="1">
                <a:ea typeface="+mj-lt"/>
                <a:cs typeface="+mj-lt"/>
              </a:rPr>
              <a:t>eich</a:t>
            </a:r>
            <a:r>
              <a:rPr lang="en-US" sz="3600" dirty="0">
                <a:ea typeface="+mj-lt"/>
                <a:cs typeface="+mj-lt"/>
              </a:rPr>
              <a:t> </a:t>
            </a:r>
            <a:r>
              <a:rPr lang="en-US" sz="3600" dirty="0" err="1">
                <a:ea typeface="+mj-lt"/>
                <a:cs typeface="+mj-lt"/>
              </a:rPr>
              <a:t>ysbrydoli</a:t>
            </a:r>
            <a:r>
              <a:rPr lang="en-US" sz="3600" dirty="0">
                <a:ea typeface="+mj-lt"/>
                <a:cs typeface="+mj-lt"/>
              </a:rPr>
              <a:t>?  </a:t>
            </a:r>
            <a:br>
              <a:rPr lang="en-US" dirty="0"/>
            </a:br>
            <a:r>
              <a:rPr lang="en-US" sz="3200" dirty="0">
                <a:latin typeface="Calibri"/>
                <a:ea typeface="Calibri"/>
                <a:cs typeface="Calibri"/>
              </a:rPr>
              <a:t>Who / what inspired you?</a:t>
            </a:r>
            <a:r>
              <a:rPr lang="en-US" sz="3200" dirty="0">
                <a:solidFill>
                  <a:srgbClr val="A30B64"/>
                </a:solidFill>
                <a:latin typeface="Calibri"/>
                <a:ea typeface="Calibri"/>
                <a:cs typeface="Calibri"/>
              </a:rPr>
              <a:t> </a:t>
            </a:r>
            <a:endParaRPr lang="en-US" sz="4400" dirty="0">
              <a:latin typeface="Calibri"/>
              <a:ea typeface="Calibri"/>
              <a:cs typeface="Calibri"/>
            </a:endParaRPr>
          </a:p>
          <a:p>
            <a:pPr algn="l"/>
            <a:r>
              <a:rPr lang="en-US" sz="2400" b="1" dirty="0">
                <a:latin typeface="Aptos"/>
                <a:ea typeface="Calibri"/>
                <a:cs typeface="Calibri"/>
              </a:rPr>
              <a:t> </a:t>
            </a:r>
            <a:r>
              <a:rPr lang="en-US" sz="2400" dirty="0">
                <a:latin typeface="Aptos"/>
                <a:ea typeface="Calibri"/>
                <a:cs typeface="Calibri"/>
              </a:rPr>
              <a:t> </a:t>
            </a:r>
          </a:p>
          <a:p>
            <a:pPr algn="l"/>
            <a:endParaRPr lang="en-US" sz="2400" b="1">
              <a:latin typeface="Aptos"/>
              <a:ea typeface="Calibri"/>
              <a:cs typeface="Calibri"/>
            </a:endParaRPr>
          </a:p>
          <a:p>
            <a:pPr algn="l"/>
            <a:endParaRPr lang="en-US" sz="2400">
              <a:latin typeface="Aptos"/>
              <a:ea typeface="Calibri"/>
              <a:cs typeface="Calibri"/>
            </a:endParaRPr>
          </a:p>
          <a:p>
            <a:pPr algn="l"/>
            <a:endParaRPr lang="en-US" sz="2400">
              <a:latin typeface="Aptos"/>
              <a:ea typeface="Calibri"/>
              <a:cs typeface="Calibri"/>
            </a:endParaRPr>
          </a:p>
          <a:p>
            <a:pPr algn="l"/>
            <a:r>
              <a:rPr lang="en-US" sz="4000" dirty="0">
                <a:solidFill>
                  <a:srgbClr val="A30B64"/>
                </a:solidFill>
                <a:latin typeface="Calibri"/>
                <a:ea typeface="Calibri"/>
                <a:cs typeface="Calibri"/>
              </a:rPr>
              <a:t> </a:t>
            </a:r>
            <a:br>
              <a:rPr lang="en-US" sz="4000" dirty="0">
                <a:latin typeface="Calibri"/>
              </a:rPr>
            </a:br>
            <a:br>
              <a:rPr lang="en-US" sz="4000" dirty="0">
                <a:latin typeface="Calibri"/>
              </a:rPr>
            </a:br>
            <a:br>
              <a:rPr lang="en-US" sz="4000" dirty="0">
                <a:latin typeface="Calibri"/>
              </a:rPr>
            </a:br>
            <a:r>
              <a:rPr lang="en-US" sz="2800" dirty="0">
                <a:latin typeface="Calibri"/>
                <a:ea typeface="Calibri"/>
                <a:cs typeface="Calibri"/>
              </a:rPr>
              <a:t> </a:t>
            </a:r>
            <a:br>
              <a:rPr lang="en-US" sz="2800" dirty="0">
                <a:latin typeface="Calibri"/>
              </a:rPr>
            </a:br>
            <a:br>
              <a:rPr lang="en-US" sz="2400" dirty="0">
                <a:latin typeface="Calibri"/>
              </a:rPr>
            </a:br>
            <a:r>
              <a:rPr lang="en-US" sz="4000" dirty="0">
                <a:solidFill>
                  <a:srgbClr val="A30B64"/>
                </a:solidFill>
                <a:latin typeface="Calibri"/>
                <a:ea typeface="Calibri"/>
                <a:cs typeface="Calibri"/>
              </a:rPr>
              <a:t> </a:t>
            </a:r>
            <a:endParaRPr lang="en-US" dirty="0">
              <a:latin typeface="Calibri"/>
              <a:ea typeface="Calibri"/>
              <a:cs typeface="Calibri"/>
            </a:endParaRPr>
          </a:p>
        </p:txBody>
      </p:sp>
      <p:grpSp>
        <p:nvGrpSpPr>
          <p:cNvPr id="14" name="Group 13">
            <a:extLst>
              <a:ext uri="{FF2B5EF4-FFF2-40B4-BE49-F238E27FC236}">
                <a16:creationId xmlns:a16="http://schemas.microsoft.com/office/drawing/2014/main" id="{668FB70D-A034-F52D-FA7F-8B6A0FCBFF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3D5B3AD3-4233-DAB0-A9A7-01D01FFF9B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ADDA75E-A7A2-E625-9590-2B42922D9C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6B33A8D7-16A8-9F6F-93C2-C3C97F395A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9536884-133D-CF8F-04E6-C0D6EA06AB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FFF1C2D4-B265-1A12-D628-49120235418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4C6782B6-B24C-B83F-2623-AE18B54B7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2354F6F7-C46E-F7FC-E27A-8F321CE07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D27DA398-BAA8-4109-A86A-C97ABB6F40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02FF2BE-FE41-3245-8089-25EB7B09FE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C87AA0D6-DDA7-F503-1C73-DBF5AE8C4A78}"/>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DE054802-47DA-6846-5C0D-3E88473F8113}"/>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BCDB846D-2EF7-6503-2AD9-7172C91A0919}"/>
              </a:ext>
            </a:extLst>
          </p:cNvPr>
          <p:cNvSpPr txBox="1"/>
          <p:nvPr/>
        </p:nvSpPr>
        <p:spPr>
          <a:xfrm>
            <a:off x="571500" y="5825290"/>
            <a:ext cx="460207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dirty="0">
                <a:ea typeface="+mn-lt"/>
                <a:cs typeface="+mn-lt"/>
              </a:rPr>
              <a:t>https://www.menti.com/alqiqpjfe8hy</a:t>
            </a:r>
            <a:endParaRPr lang="en-US" dirty="0"/>
          </a:p>
        </p:txBody>
      </p:sp>
      <p:pic>
        <p:nvPicPr>
          <p:cNvPr id="8" name="Picture 7" descr="A qr code on a white background&#10;&#10;AI-generated content may be incorrect.">
            <a:extLst>
              <a:ext uri="{FF2B5EF4-FFF2-40B4-BE49-F238E27FC236}">
                <a16:creationId xmlns:a16="http://schemas.microsoft.com/office/drawing/2014/main" id="{1D686DD0-3573-917B-B86E-DBE34FF0486C}"/>
              </a:ext>
            </a:extLst>
          </p:cNvPr>
          <p:cNvPicPr>
            <a:picLocks noChangeAspect="1"/>
          </p:cNvPicPr>
          <p:nvPr/>
        </p:nvPicPr>
        <p:blipFill>
          <a:blip r:embed="rId3"/>
          <a:stretch>
            <a:fillRect/>
          </a:stretch>
        </p:blipFill>
        <p:spPr>
          <a:xfrm>
            <a:off x="8527381" y="1198145"/>
            <a:ext cx="3489158" cy="3489158"/>
          </a:xfrm>
          <a:prstGeom prst="rect">
            <a:avLst/>
          </a:prstGeom>
        </p:spPr>
      </p:pic>
    </p:spTree>
    <p:extLst>
      <p:ext uri="{BB962C8B-B14F-4D97-AF65-F5344CB8AC3E}">
        <p14:creationId xmlns:p14="http://schemas.microsoft.com/office/powerpoint/2010/main" val="2607302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570EF3-C3CA-1D35-2D4E-407A153F452F}"/>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2E492FA-8968-35FB-5795-1981C0BEB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CC1943-203A-02D5-45E7-E5A4D9E79B48}"/>
              </a:ext>
            </a:extLst>
          </p:cNvPr>
          <p:cNvSpPr>
            <a:spLocks noGrp="1"/>
          </p:cNvSpPr>
          <p:nvPr>
            <p:ph type="ctrTitle"/>
          </p:nvPr>
        </p:nvSpPr>
        <p:spPr>
          <a:xfrm>
            <a:off x="567521" y="346987"/>
            <a:ext cx="11054037" cy="1514185"/>
          </a:xfrm>
        </p:spPr>
        <p:txBody>
          <a:bodyPr vert="horz" lIns="91440" tIns="45720" rIns="91440" bIns="45720" rtlCol="0" anchor="t">
            <a:noAutofit/>
          </a:bodyPr>
          <a:lstStyle/>
          <a:p>
            <a:pPr algn="l"/>
            <a:r>
              <a:rPr lang="en-US" sz="4400" dirty="0">
                <a:solidFill>
                  <a:srgbClr val="A30B64"/>
                </a:solidFill>
                <a:latin typeface="Calibri"/>
                <a:ea typeface="Calibri"/>
                <a:cs typeface="Calibri"/>
              </a:rPr>
              <a:t>Feedback: </a:t>
            </a:r>
            <a:br>
              <a:rPr lang="en-US" sz="4400" dirty="0">
                <a:latin typeface="Calibri"/>
                <a:ea typeface="Calibri"/>
                <a:cs typeface="Calibri"/>
              </a:rPr>
            </a:br>
            <a:br>
              <a:rPr lang="en-US" sz="4400" dirty="0">
                <a:latin typeface="Calibri"/>
                <a:ea typeface="Calibri"/>
                <a:cs typeface="Calibri"/>
              </a:rPr>
            </a:br>
            <a:br>
              <a:rPr lang="en-US" sz="4400" dirty="0">
                <a:latin typeface="Calibri"/>
              </a:rPr>
            </a:br>
            <a:r>
              <a:rPr lang="en-US" sz="2400" dirty="0">
                <a:latin typeface="Calibri"/>
                <a:ea typeface="Calibri"/>
                <a:cs typeface="Calibri"/>
              </a:rPr>
              <a:t> </a:t>
            </a:r>
            <a:endParaRPr lang="en-US" sz="2400" b="1" dirty="0">
              <a:latin typeface="Aptos"/>
              <a:ea typeface="Calibri"/>
              <a:cs typeface="Calibri"/>
            </a:endParaRPr>
          </a:p>
          <a:p>
            <a:pPr algn="l"/>
            <a:r>
              <a:rPr lang="en-US" sz="2400" b="1" dirty="0">
                <a:latin typeface="Aptos"/>
                <a:ea typeface="Calibri"/>
                <a:cs typeface="Calibri"/>
              </a:rPr>
              <a:t> </a:t>
            </a:r>
            <a:r>
              <a:rPr lang="en-US" sz="2400" dirty="0">
                <a:latin typeface="Aptos"/>
                <a:ea typeface="Calibri"/>
                <a:cs typeface="Calibri"/>
              </a:rPr>
              <a:t> </a:t>
            </a:r>
          </a:p>
          <a:p>
            <a:pPr algn="l"/>
            <a:endParaRPr lang="en-US" sz="2400" b="1">
              <a:latin typeface="Aptos"/>
              <a:ea typeface="Calibri"/>
              <a:cs typeface="Calibri"/>
            </a:endParaRPr>
          </a:p>
          <a:p>
            <a:pPr algn="l"/>
            <a:endParaRPr lang="en-US" sz="2400">
              <a:latin typeface="Aptos"/>
              <a:ea typeface="Calibri"/>
              <a:cs typeface="Calibri"/>
            </a:endParaRPr>
          </a:p>
          <a:p>
            <a:pPr algn="l"/>
            <a:endParaRPr lang="en-US" sz="2400">
              <a:latin typeface="Aptos"/>
              <a:ea typeface="Calibri"/>
              <a:cs typeface="Calibri"/>
            </a:endParaRPr>
          </a:p>
          <a:p>
            <a:r>
              <a:rPr lang="en-US" sz="4000" dirty="0">
                <a:solidFill>
                  <a:srgbClr val="A30B64"/>
                </a:solidFill>
                <a:latin typeface="Calibri"/>
                <a:ea typeface="Calibri"/>
                <a:cs typeface="Calibri"/>
              </a:rPr>
              <a:t> </a:t>
            </a:r>
            <a:br>
              <a:rPr lang="en-US" sz="4000" dirty="0">
                <a:latin typeface="Calibri"/>
              </a:rPr>
            </a:br>
            <a:br>
              <a:rPr lang="en-US" sz="4000" dirty="0">
                <a:latin typeface="Calibri"/>
              </a:rPr>
            </a:br>
            <a:r>
              <a:rPr lang="en-US" sz="4000" dirty="0">
                <a:ea typeface="+mj-lt"/>
                <a:cs typeface="+mj-lt"/>
              </a:rPr>
              <a:t>http://tiny.cc/avow_fbck_conference</a:t>
            </a:r>
            <a:br>
              <a:rPr lang="en-US" sz="4000" dirty="0">
                <a:latin typeface="Calibri"/>
              </a:rPr>
            </a:br>
            <a:br>
              <a:rPr lang="en-US" sz="4000" dirty="0">
                <a:latin typeface="+mj-ea"/>
              </a:rPr>
            </a:br>
            <a:r>
              <a:rPr lang="en-US" sz="2800" dirty="0">
                <a:latin typeface="Calibri"/>
                <a:ea typeface="Calibri"/>
                <a:cs typeface="Calibri"/>
              </a:rPr>
              <a:t> </a:t>
            </a:r>
            <a:br>
              <a:rPr lang="en-US" sz="2800" dirty="0">
                <a:latin typeface="Calibri"/>
              </a:rPr>
            </a:br>
            <a:br>
              <a:rPr lang="en-US" sz="2400" dirty="0">
                <a:latin typeface="Calibri"/>
              </a:rPr>
            </a:br>
            <a:r>
              <a:rPr lang="en-US" sz="4000" dirty="0">
                <a:solidFill>
                  <a:srgbClr val="A30B64"/>
                </a:solidFill>
                <a:latin typeface="Calibri"/>
                <a:ea typeface="Calibri"/>
                <a:cs typeface="Calibri"/>
              </a:rPr>
              <a:t> </a:t>
            </a:r>
            <a:endParaRPr lang="en-US" dirty="0">
              <a:latin typeface="Calibri"/>
              <a:ea typeface="Calibri"/>
              <a:cs typeface="Calibri"/>
            </a:endParaRPr>
          </a:p>
        </p:txBody>
      </p:sp>
      <p:grpSp>
        <p:nvGrpSpPr>
          <p:cNvPr id="14" name="Group 13">
            <a:extLst>
              <a:ext uri="{FF2B5EF4-FFF2-40B4-BE49-F238E27FC236}">
                <a16:creationId xmlns:a16="http://schemas.microsoft.com/office/drawing/2014/main" id="{359E9F1D-5563-209D-E7AF-E4CAD1A471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C9BEE9E6-8650-BA72-B64F-EF227B0B9D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6D4F2C7-A6B3-988E-DC98-7985EEA6C3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F5913B9-0CD1-5009-099A-5A76DFAE9B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977D9E5-F5C0-4F56-CD47-8F71220CB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2D349864-D374-CF0C-705C-FA7696E4BC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70279D01-2D61-C831-10A2-C66B842DF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C49B3D3-3AA9-F708-6503-AD9EA61312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68A29298-DCCD-981A-53BE-F8ECA6A4E4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891F7984-2CFA-D3F8-BCFF-7E9365D0B6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F91780EE-6B19-7D9C-335E-2507882B09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76019BBA-1E6F-DEAA-BF97-CC3F3D5C214B}"/>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4" name="Picture 3" descr="A qr code on a white background&#10;&#10;AI-generated content may be incorrect.">
            <a:extLst>
              <a:ext uri="{FF2B5EF4-FFF2-40B4-BE49-F238E27FC236}">
                <a16:creationId xmlns:a16="http://schemas.microsoft.com/office/drawing/2014/main" id="{BF1F0744-1507-24EC-EC55-B304B78772CE}"/>
              </a:ext>
            </a:extLst>
          </p:cNvPr>
          <p:cNvPicPr>
            <a:picLocks noChangeAspect="1"/>
          </p:cNvPicPr>
          <p:nvPr/>
        </p:nvPicPr>
        <p:blipFill>
          <a:blip r:embed="rId2"/>
          <a:stretch>
            <a:fillRect/>
          </a:stretch>
        </p:blipFill>
        <p:spPr>
          <a:xfrm>
            <a:off x="3885535" y="751635"/>
            <a:ext cx="4414965" cy="4373776"/>
          </a:xfrm>
          <a:prstGeom prst="rect">
            <a:avLst/>
          </a:prstGeom>
        </p:spPr>
      </p:pic>
      <p:pic>
        <p:nvPicPr>
          <p:cNvPr id="7" name="Picture 6" descr="A puzzle pieces in pink and green&#10;&#10;AI-generated content may be incorrect.">
            <a:extLst>
              <a:ext uri="{FF2B5EF4-FFF2-40B4-BE49-F238E27FC236}">
                <a16:creationId xmlns:a16="http://schemas.microsoft.com/office/drawing/2014/main" id="{DB80091D-5EA7-8594-D9C7-96D6FB14AA7C}"/>
              </a:ext>
            </a:extLst>
          </p:cNvPr>
          <p:cNvPicPr>
            <a:picLocks noChangeAspect="1"/>
          </p:cNvPicPr>
          <p:nvPr/>
        </p:nvPicPr>
        <p:blipFill>
          <a:blip r:embed="rId3"/>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3261175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26C5D7-8DF3-281C-BE10-7D74366FD00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8207F71-595C-561A-708D-85B016351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9417A6-B527-8772-D8A6-99B8B189086A}"/>
              </a:ext>
            </a:extLst>
          </p:cNvPr>
          <p:cNvSpPr>
            <a:spLocks noGrp="1"/>
          </p:cNvSpPr>
          <p:nvPr>
            <p:ph type="ctrTitle"/>
          </p:nvPr>
        </p:nvSpPr>
        <p:spPr>
          <a:xfrm>
            <a:off x="567521" y="617698"/>
            <a:ext cx="11054037" cy="5484606"/>
          </a:xfrm>
        </p:spPr>
        <p:txBody>
          <a:bodyPr vert="horz" lIns="91440" tIns="45720" rIns="91440" bIns="45720" rtlCol="0" anchor="t">
            <a:noAutofit/>
          </a:bodyPr>
          <a:lstStyle/>
          <a:p>
            <a:pPr algn="l"/>
            <a:r>
              <a:rPr lang="en-US" sz="4400" err="1">
                <a:solidFill>
                  <a:srgbClr val="A30B64"/>
                </a:solidFill>
                <a:latin typeface="Calibri"/>
                <a:ea typeface="Calibri"/>
                <a:cs typeface="Calibri"/>
              </a:rPr>
              <a:t>Camau</a:t>
            </a:r>
            <a:r>
              <a:rPr lang="en-US" sz="4400" dirty="0">
                <a:solidFill>
                  <a:srgbClr val="A30B64"/>
                </a:solidFill>
                <a:latin typeface="Calibri"/>
                <a:ea typeface="Calibri"/>
                <a:cs typeface="Calibri"/>
              </a:rPr>
              <a:t> </a:t>
            </a:r>
            <a:r>
              <a:rPr lang="en-US" sz="4400" err="1">
                <a:solidFill>
                  <a:srgbClr val="A30B64"/>
                </a:solidFill>
                <a:latin typeface="Calibri"/>
                <a:ea typeface="Calibri"/>
                <a:cs typeface="Calibri"/>
              </a:rPr>
              <a:t>Nesaf</a:t>
            </a:r>
            <a:r>
              <a:rPr lang="en-US" sz="4400" dirty="0">
                <a:solidFill>
                  <a:srgbClr val="A30B64"/>
                </a:solidFill>
                <a:latin typeface="Calibri"/>
                <a:ea typeface="Calibri"/>
                <a:cs typeface="Calibri"/>
              </a:rPr>
              <a:t> / Next Steps: </a:t>
            </a:r>
            <a:br>
              <a:rPr lang="en-US" sz="4400" dirty="0">
                <a:latin typeface="Calibri"/>
                <a:ea typeface="Calibri"/>
                <a:cs typeface="Calibri"/>
              </a:rPr>
            </a:br>
            <a:br>
              <a:rPr lang="en-US" sz="3600" dirty="0">
                <a:latin typeface="Calibri"/>
                <a:ea typeface="Calibri"/>
                <a:cs typeface="Calibri"/>
              </a:rPr>
            </a:br>
            <a:r>
              <a:rPr lang="en-US" sz="2800" dirty="0">
                <a:latin typeface="Aptos"/>
                <a:ea typeface="Calibri"/>
                <a:cs typeface="Calibri"/>
              </a:rPr>
              <a:t>- </a:t>
            </a:r>
            <a:r>
              <a:rPr lang="en-US" sz="2800" b="1" err="1">
                <a:latin typeface="Aptos"/>
                <a:ea typeface="+mj-lt"/>
                <a:cs typeface="+mj-lt"/>
              </a:rPr>
              <a:t>Cefnogaeth</a:t>
            </a:r>
            <a:r>
              <a:rPr lang="en-US" sz="2800" b="1" dirty="0">
                <a:latin typeface="Aptos"/>
                <a:ea typeface="+mj-lt"/>
                <a:cs typeface="+mj-lt"/>
              </a:rPr>
              <a:t> </a:t>
            </a:r>
            <a:r>
              <a:rPr lang="en-US" sz="2800" b="1" err="1">
                <a:latin typeface="Aptos"/>
                <a:ea typeface="+mj-lt"/>
                <a:cs typeface="+mj-lt"/>
              </a:rPr>
              <a:t>ariannol</a:t>
            </a:r>
            <a:r>
              <a:rPr lang="en-US" sz="2800" dirty="0">
                <a:latin typeface="Aptos"/>
                <a:ea typeface="+mj-lt"/>
                <a:cs typeface="+mj-lt"/>
              </a:rPr>
              <a:t> </a:t>
            </a:r>
            <a:r>
              <a:rPr lang="en-US" sz="2800" dirty="0">
                <a:latin typeface="Aptos"/>
                <a:ea typeface="Calibri"/>
                <a:cs typeface="Calibri"/>
              </a:rPr>
              <a:t>/ Funding support – </a:t>
            </a:r>
            <a:r>
              <a:rPr lang="en-US" sz="2800" dirty="0">
                <a:latin typeface="Aptos"/>
                <a:ea typeface="Calibri"/>
                <a:cs typeface="Calibri"/>
                <a:hlinkClick r:id="rId2"/>
              </a:rPr>
              <a:t>jo.young@avow.org</a:t>
            </a:r>
            <a:r>
              <a:rPr lang="en-US" sz="2800" dirty="0">
                <a:latin typeface="Aptos"/>
                <a:ea typeface="Calibri"/>
                <a:cs typeface="Calibri"/>
              </a:rPr>
              <a:t> </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Cefnogaeth</a:t>
            </a:r>
            <a:r>
              <a:rPr lang="en-US" sz="2800" b="1" dirty="0">
                <a:latin typeface="Aptos"/>
                <a:ea typeface="+mj-lt"/>
                <a:cs typeface="+mj-lt"/>
              </a:rPr>
              <a:t> </a:t>
            </a:r>
            <a:r>
              <a:rPr lang="en-US" sz="2800" b="1" err="1">
                <a:latin typeface="Aptos"/>
                <a:ea typeface="+mj-lt"/>
                <a:cs typeface="+mj-lt"/>
              </a:rPr>
              <a:t>llywodraethu</a:t>
            </a:r>
            <a:r>
              <a:rPr lang="en-US" sz="2800" b="1" dirty="0">
                <a:latin typeface="Aptos"/>
                <a:ea typeface="+mj-lt"/>
                <a:cs typeface="+mj-lt"/>
              </a:rPr>
              <a:t> </a:t>
            </a:r>
            <a:r>
              <a:rPr lang="en-US" sz="2800" dirty="0">
                <a:latin typeface="Aptos"/>
                <a:ea typeface="Calibri"/>
                <a:cs typeface="Calibri"/>
              </a:rPr>
              <a:t>/Governance support – </a:t>
            </a:r>
            <a:r>
              <a:rPr lang="en-US" sz="2800" dirty="0">
                <a:latin typeface="Aptos"/>
                <a:ea typeface="Calibri"/>
                <a:cs typeface="Calibri"/>
                <a:hlinkClick r:id="rId3"/>
              </a:rPr>
              <a:t>amy.jones@avow.org</a:t>
            </a:r>
            <a:r>
              <a:rPr lang="en-US" sz="2800" dirty="0">
                <a:latin typeface="Aptos"/>
                <a:ea typeface="Calibri"/>
                <a:cs typeface="Calibri"/>
              </a:rPr>
              <a:t>  </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Hyfforddiant</a:t>
            </a:r>
            <a:r>
              <a:rPr lang="en-US" sz="2800" b="1" dirty="0">
                <a:latin typeface="Aptos"/>
                <a:ea typeface="+mj-lt"/>
                <a:cs typeface="+mj-lt"/>
              </a:rPr>
              <a:t> </a:t>
            </a:r>
            <a:r>
              <a:rPr lang="en-US" sz="2800" b="1" err="1">
                <a:latin typeface="Aptos"/>
                <a:ea typeface="+mj-lt"/>
                <a:cs typeface="+mj-lt"/>
              </a:rPr>
              <a:t>Ar-lein</a:t>
            </a:r>
            <a:r>
              <a:rPr lang="en-US" sz="2800" b="1" dirty="0">
                <a:latin typeface="Aptos"/>
                <a:ea typeface="+mj-lt"/>
                <a:cs typeface="+mj-lt"/>
              </a:rPr>
              <a:t> Am </a:t>
            </a:r>
            <a:r>
              <a:rPr lang="en-US" sz="2800" b="1" err="1">
                <a:latin typeface="Aptos"/>
                <a:ea typeface="+mj-lt"/>
                <a:cs typeface="+mj-lt"/>
              </a:rPr>
              <a:t>Ddim</a:t>
            </a:r>
            <a:r>
              <a:rPr lang="en-US" sz="2800" dirty="0">
                <a:latin typeface="Aptos"/>
                <a:ea typeface="+mj-lt"/>
                <a:cs typeface="+mj-lt"/>
              </a:rPr>
              <a:t> </a:t>
            </a:r>
            <a:r>
              <a:rPr lang="en-US" sz="2800" dirty="0">
                <a:latin typeface="Aptos"/>
                <a:ea typeface="Calibri"/>
                <a:cs typeface="Calibri"/>
              </a:rPr>
              <a:t>/ Free Online Training</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Ymunwch</a:t>
            </a:r>
            <a:r>
              <a:rPr lang="en-US" sz="2800" b="1" dirty="0">
                <a:latin typeface="Aptos"/>
                <a:ea typeface="+mj-lt"/>
                <a:cs typeface="+mj-lt"/>
              </a:rPr>
              <a:t> </a:t>
            </a:r>
            <a:r>
              <a:rPr lang="en-US" sz="2800" b="1" err="1">
                <a:latin typeface="Aptos"/>
                <a:ea typeface="+mj-lt"/>
                <a:cs typeface="+mj-lt"/>
              </a:rPr>
              <a:t>â'ch</a:t>
            </a:r>
            <a:r>
              <a:rPr lang="en-US" sz="2800" b="1" dirty="0">
                <a:latin typeface="Aptos"/>
                <a:ea typeface="+mj-lt"/>
                <a:cs typeface="+mj-lt"/>
              </a:rPr>
              <a:t> </a:t>
            </a:r>
            <a:r>
              <a:rPr lang="en-US" sz="2800" b="1" err="1">
                <a:latin typeface="Aptos"/>
                <a:ea typeface="+mj-lt"/>
                <a:cs typeface="+mj-lt"/>
              </a:rPr>
              <a:t>cyngor</a:t>
            </a:r>
            <a:r>
              <a:rPr lang="en-US" sz="2800" b="1" dirty="0">
                <a:latin typeface="Aptos"/>
                <a:ea typeface="+mj-lt"/>
                <a:cs typeface="+mj-lt"/>
              </a:rPr>
              <a:t> </a:t>
            </a:r>
            <a:r>
              <a:rPr lang="en-US" sz="2800" b="1" err="1">
                <a:latin typeface="Aptos"/>
                <a:ea typeface="+mj-lt"/>
                <a:cs typeface="+mj-lt"/>
              </a:rPr>
              <a:t>gwirfoddol</a:t>
            </a:r>
            <a:r>
              <a:rPr lang="en-US" sz="2800" b="1" dirty="0">
                <a:latin typeface="Aptos"/>
                <a:ea typeface="+mj-lt"/>
                <a:cs typeface="+mj-lt"/>
              </a:rPr>
              <a:t> </a:t>
            </a:r>
            <a:r>
              <a:rPr lang="en-US" sz="2800" b="1" err="1">
                <a:latin typeface="Aptos"/>
                <a:ea typeface="+mj-lt"/>
                <a:cs typeface="+mj-lt"/>
              </a:rPr>
              <a:t>Sirol</a:t>
            </a:r>
            <a:r>
              <a:rPr lang="en-US" sz="2800" b="1" dirty="0">
                <a:latin typeface="Aptos"/>
                <a:ea typeface="+mj-lt"/>
                <a:cs typeface="+mj-lt"/>
              </a:rPr>
              <a:t> </a:t>
            </a:r>
            <a:r>
              <a:rPr lang="en-US" sz="2800" b="1" err="1">
                <a:latin typeface="Aptos"/>
                <a:ea typeface="+mj-lt"/>
                <a:cs typeface="+mj-lt"/>
              </a:rPr>
              <a:t>lleol</a:t>
            </a:r>
            <a:r>
              <a:rPr lang="en-US" sz="2800" b="1" dirty="0">
                <a:latin typeface="Aptos"/>
                <a:ea typeface="+mj-lt"/>
                <a:cs typeface="+mj-lt"/>
              </a:rPr>
              <a:t> (CGS) </a:t>
            </a:r>
            <a:r>
              <a:rPr lang="en-US" sz="2800" dirty="0">
                <a:latin typeface="Aptos"/>
                <a:ea typeface="+mj-lt"/>
                <a:cs typeface="+mj-lt"/>
              </a:rPr>
              <a:t>/ </a:t>
            </a:r>
            <a:endParaRPr lang="en-US" sz="2800" dirty="0">
              <a:latin typeface="Aptos"/>
              <a:ea typeface="Calibri"/>
              <a:cs typeface="Calibri"/>
            </a:endParaRPr>
          </a:p>
          <a:p>
            <a:pPr algn="l"/>
            <a:r>
              <a:rPr lang="en-US" sz="2800" dirty="0">
                <a:latin typeface="Aptos"/>
                <a:ea typeface="Calibri"/>
                <a:cs typeface="Calibri"/>
              </a:rPr>
              <a:t>Join your local County voluntary council (CVC) </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Os</a:t>
            </a:r>
            <a:r>
              <a:rPr lang="en-US" sz="2800" b="1" dirty="0">
                <a:latin typeface="Aptos"/>
                <a:ea typeface="+mj-lt"/>
                <a:cs typeface="+mj-lt"/>
              </a:rPr>
              <a:t> </a:t>
            </a:r>
            <a:r>
              <a:rPr lang="en-US" sz="2800" b="1" err="1">
                <a:latin typeface="Aptos"/>
                <a:ea typeface="+mj-lt"/>
                <a:cs typeface="+mj-lt"/>
              </a:rPr>
              <a:t>hoffech</a:t>
            </a:r>
            <a:r>
              <a:rPr lang="en-US" sz="2800" b="1" dirty="0">
                <a:latin typeface="Aptos"/>
                <a:ea typeface="+mj-lt"/>
                <a:cs typeface="+mj-lt"/>
              </a:rPr>
              <a:t> chi </a:t>
            </a:r>
            <a:r>
              <a:rPr lang="en-US" sz="2800" b="1" err="1">
                <a:latin typeface="Aptos"/>
                <a:ea typeface="+mj-lt"/>
                <a:cs typeface="+mj-lt"/>
              </a:rPr>
              <a:t>ymuno</a:t>
            </a:r>
            <a:r>
              <a:rPr lang="en-US" sz="2800" b="1" dirty="0">
                <a:latin typeface="Aptos"/>
                <a:ea typeface="+mj-lt"/>
                <a:cs typeface="+mj-lt"/>
              </a:rPr>
              <a:t> ag AVOW </a:t>
            </a:r>
            <a:r>
              <a:rPr lang="en-US" sz="2800" b="1" err="1">
                <a:latin typeface="Aptos"/>
                <a:ea typeface="+mj-lt"/>
                <a:cs typeface="+mj-lt"/>
              </a:rPr>
              <a:t>heddiw</a:t>
            </a:r>
            <a:r>
              <a:rPr lang="en-US" sz="2800" b="1" dirty="0">
                <a:latin typeface="Aptos"/>
                <a:ea typeface="+mj-lt"/>
                <a:cs typeface="+mj-lt"/>
              </a:rPr>
              <a:t> </a:t>
            </a:r>
            <a:r>
              <a:rPr lang="en-US" sz="2800" b="1" err="1">
                <a:latin typeface="Aptos"/>
                <a:ea typeface="+mj-lt"/>
                <a:cs typeface="+mj-lt"/>
              </a:rPr>
              <a:t>gweler</a:t>
            </a:r>
            <a:r>
              <a:rPr lang="en-US" sz="2800" b="1" dirty="0">
                <a:latin typeface="Aptos"/>
                <a:ea typeface="+mj-lt"/>
                <a:cs typeface="+mj-lt"/>
              </a:rPr>
              <a:t> Sarah</a:t>
            </a:r>
            <a:r>
              <a:rPr lang="en-US" sz="2800" dirty="0">
                <a:latin typeface="Aptos"/>
                <a:ea typeface="+mj-lt"/>
                <a:cs typeface="+mj-lt"/>
              </a:rPr>
              <a:t>  </a:t>
            </a:r>
            <a:r>
              <a:rPr lang="en-US" sz="2800" dirty="0">
                <a:latin typeface="Aptos"/>
                <a:ea typeface="Calibri"/>
                <a:cs typeface="Calibri"/>
              </a:rPr>
              <a:t> / If you would like to join AVOW today see Sarah  </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Sesiynau</a:t>
            </a:r>
            <a:r>
              <a:rPr lang="en-US" sz="2800" b="1" dirty="0">
                <a:latin typeface="Aptos"/>
                <a:ea typeface="+mj-lt"/>
                <a:cs typeface="+mj-lt"/>
              </a:rPr>
              <a:t> </a:t>
            </a:r>
            <a:r>
              <a:rPr lang="en-US" sz="2800" b="1" err="1">
                <a:latin typeface="Aptos"/>
                <a:ea typeface="+mj-lt"/>
                <a:cs typeface="+mj-lt"/>
              </a:rPr>
              <a:t>gweithio</a:t>
            </a:r>
            <a:r>
              <a:rPr lang="en-US" sz="2800" b="1" dirty="0">
                <a:latin typeface="Aptos"/>
                <a:ea typeface="+mj-lt"/>
                <a:cs typeface="+mj-lt"/>
              </a:rPr>
              <a:t> </a:t>
            </a:r>
            <a:r>
              <a:rPr lang="en-US" sz="2800" b="1" err="1">
                <a:latin typeface="Aptos"/>
                <a:ea typeface="+mj-lt"/>
                <a:cs typeface="+mj-lt"/>
              </a:rPr>
              <a:t>partneriaeth</a:t>
            </a:r>
            <a:r>
              <a:rPr lang="en-US" sz="2800" dirty="0">
                <a:latin typeface="Aptos"/>
                <a:ea typeface="+mj-lt"/>
                <a:cs typeface="+mj-lt"/>
              </a:rPr>
              <a:t> </a:t>
            </a:r>
            <a:r>
              <a:rPr lang="en-US" sz="2800" dirty="0">
                <a:latin typeface="Aptos"/>
                <a:ea typeface="Calibri"/>
                <a:cs typeface="Calibri"/>
              </a:rPr>
              <a:t>/ Partnership working sessions </a:t>
            </a:r>
            <a:br>
              <a:rPr lang="en-US" sz="2800" dirty="0">
                <a:latin typeface="Aptos"/>
                <a:ea typeface="Calibri"/>
                <a:cs typeface="Calibri"/>
              </a:rPr>
            </a:br>
            <a:r>
              <a:rPr lang="en-US" sz="2800" dirty="0">
                <a:latin typeface="Aptos"/>
                <a:ea typeface="Calibri"/>
                <a:cs typeface="Calibri"/>
              </a:rPr>
              <a:t>- </a:t>
            </a:r>
            <a:r>
              <a:rPr lang="en-US" sz="2800" b="1" err="1">
                <a:latin typeface="Aptos"/>
                <a:ea typeface="+mj-lt"/>
                <a:cs typeface="+mj-lt"/>
              </a:rPr>
              <a:t>Rhwydweithiau</a:t>
            </a:r>
            <a:r>
              <a:rPr lang="en-US" sz="2800" b="1" dirty="0">
                <a:latin typeface="Aptos"/>
                <a:ea typeface="+mj-lt"/>
                <a:cs typeface="+mj-lt"/>
              </a:rPr>
              <a:t> – </a:t>
            </a:r>
            <a:r>
              <a:rPr lang="en-US" sz="2800" b="1" err="1">
                <a:latin typeface="Aptos"/>
                <a:ea typeface="+mj-lt"/>
                <a:cs typeface="+mj-lt"/>
              </a:rPr>
              <a:t>gwirfoddoli</a:t>
            </a:r>
            <a:r>
              <a:rPr lang="en-US" sz="2800" b="1" dirty="0">
                <a:latin typeface="Aptos"/>
                <a:ea typeface="+mj-lt"/>
                <a:cs typeface="+mj-lt"/>
              </a:rPr>
              <a:t>, iechyd a </a:t>
            </a:r>
            <a:r>
              <a:rPr lang="en-US" sz="2800" b="1" err="1">
                <a:latin typeface="Aptos"/>
                <a:ea typeface="+mj-lt"/>
                <a:cs typeface="+mj-lt"/>
              </a:rPr>
              <a:t>lles</a:t>
            </a:r>
            <a:r>
              <a:rPr lang="en-US" sz="2800" b="1" dirty="0">
                <a:latin typeface="Aptos"/>
                <a:ea typeface="+mj-lt"/>
                <a:cs typeface="+mj-lt"/>
              </a:rPr>
              <a:t> </a:t>
            </a:r>
            <a:r>
              <a:rPr lang="en-US" sz="2800" dirty="0">
                <a:latin typeface="Aptos"/>
                <a:ea typeface="Calibri"/>
                <a:cs typeface="Calibri"/>
              </a:rPr>
              <a:t>/ Networks – volunteering, health and wellbeing </a:t>
            </a:r>
            <a:br>
              <a:rPr lang="en-US" sz="2800" dirty="0">
                <a:latin typeface="Aptos"/>
              </a:rPr>
            </a:br>
            <a:r>
              <a:rPr lang="en-US" sz="2400" dirty="0">
                <a:latin typeface="Calibri"/>
                <a:ea typeface="Calibri"/>
                <a:cs typeface="Calibri"/>
              </a:rPr>
              <a:t> </a:t>
            </a:r>
            <a:endParaRPr lang="en-US">
              <a:latin typeface="Calibri"/>
              <a:ea typeface="Calibri"/>
              <a:cs typeface="Calibri"/>
            </a:endParaRPr>
          </a:p>
          <a:p>
            <a:pPr algn="l"/>
            <a:r>
              <a:rPr lang="en-US" sz="4000" dirty="0">
                <a:solidFill>
                  <a:srgbClr val="A30B64"/>
                </a:solidFill>
                <a:latin typeface="Calibri"/>
                <a:ea typeface="Calibri"/>
                <a:cs typeface="Calibri"/>
              </a:rPr>
              <a:t> </a:t>
            </a:r>
            <a:br>
              <a:rPr lang="en-US" sz="4000" dirty="0">
                <a:latin typeface="Calibri"/>
              </a:rPr>
            </a:br>
            <a:br>
              <a:rPr lang="en-US" sz="4000" dirty="0">
                <a:latin typeface="Calibri"/>
              </a:rPr>
            </a:br>
            <a:br>
              <a:rPr lang="en-US" sz="4000" dirty="0">
                <a:latin typeface="Calibri"/>
              </a:rPr>
            </a:br>
            <a:r>
              <a:rPr lang="en-US" sz="2800" dirty="0">
                <a:latin typeface="Calibri"/>
                <a:ea typeface="Calibri"/>
                <a:cs typeface="Calibri"/>
              </a:rPr>
              <a:t> </a:t>
            </a:r>
            <a:br>
              <a:rPr lang="en-US" sz="2800" dirty="0">
                <a:latin typeface="Calibri"/>
              </a:rPr>
            </a:br>
            <a:br>
              <a:rPr lang="en-US" sz="2400" dirty="0">
                <a:latin typeface="Calibri"/>
              </a:rPr>
            </a:br>
            <a:r>
              <a:rPr lang="en-US" sz="4000" dirty="0">
                <a:solidFill>
                  <a:srgbClr val="A30B64"/>
                </a:solidFill>
                <a:latin typeface="Calibri"/>
                <a:ea typeface="Calibri"/>
                <a:cs typeface="Calibri"/>
              </a:rPr>
              <a:t> </a:t>
            </a:r>
            <a:endParaRPr lang="en-US" dirty="0">
              <a:latin typeface="Calibri"/>
              <a:ea typeface="Calibri"/>
              <a:cs typeface="Calibri"/>
            </a:endParaRPr>
          </a:p>
        </p:txBody>
      </p:sp>
      <p:grpSp>
        <p:nvGrpSpPr>
          <p:cNvPr id="14" name="Group 13">
            <a:extLst>
              <a:ext uri="{FF2B5EF4-FFF2-40B4-BE49-F238E27FC236}">
                <a16:creationId xmlns:a16="http://schemas.microsoft.com/office/drawing/2014/main" id="{4403A2BD-B534-D611-0AFE-459E1C6BEE0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065E642B-491C-0162-122F-E9B75E545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CA3EAEE-682F-A747-032F-4E804B2FA4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CA475D7-3A43-1EC2-1835-79EEA07EE1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716ADD6-EEC7-7BBD-9CB0-1565A4E80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B8EA5BB4-3138-C510-4D82-0C61F8D4A4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9008ADE6-49DC-65A1-3164-11A45C48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9B13E30-CEF8-A566-9BC1-4E9A3C7F33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E6388613-E158-5C05-0BB4-2044725944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73CD7233-9051-F494-78A7-DE0A84EB9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6CACE6DD-F036-FCEF-7499-77ECB9A16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DFD51542-DD28-17BD-C83C-E45D84270F70}"/>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AFA21BCB-96A2-FA7D-3E75-E10ED21BA196}"/>
              </a:ext>
            </a:extLst>
          </p:cNvPr>
          <p:cNvPicPr>
            <a:picLocks noChangeAspect="1"/>
          </p:cNvPicPr>
          <p:nvPr/>
        </p:nvPicPr>
        <p:blipFill>
          <a:blip r:embed="rId4"/>
          <a:stretch>
            <a:fillRect/>
          </a:stretch>
        </p:blipFill>
        <p:spPr>
          <a:xfrm>
            <a:off x="10572513" y="4794808"/>
            <a:ext cx="1440974" cy="2065131"/>
          </a:xfrm>
          <a:prstGeom prst="rect">
            <a:avLst/>
          </a:prstGeom>
        </p:spPr>
      </p:pic>
      <p:pic>
        <p:nvPicPr>
          <p:cNvPr id="7" name="Picture 6" descr="A qr code with a star in the middle&#10;&#10;AI-generated content may be incorrect.">
            <a:extLst>
              <a:ext uri="{FF2B5EF4-FFF2-40B4-BE49-F238E27FC236}">
                <a16:creationId xmlns:a16="http://schemas.microsoft.com/office/drawing/2014/main" id="{FE857A76-F63D-4460-601C-0F50F05B71FB}"/>
              </a:ext>
            </a:extLst>
          </p:cNvPr>
          <p:cNvPicPr>
            <a:picLocks noChangeAspect="1"/>
          </p:cNvPicPr>
          <p:nvPr/>
        </p:nvPicPr>
        <p:blipFill>
          <a:blip r:embed="rId5"/>
          <a:stretch>
            <a:fillRect/>
          </a:stretch>
        </p:blipFill>
        <p:spPr>
          <a:xfrm flipH="1">
            <a:off x="10457447" y="2275974"/>
            <a:ext cx="1664368" cy="1714500"/>
          </a:xfrm>
          <a:prstGeom prst="rect">
            <a:avLst/>
          </a:prstGeom>
        </p:spPr>
      </p:pic>
    </p:spTree>
    <p:extLst>
      <p:ext uri="{BB962C8B-B14F-4D97-AF65-F5344CB8AC3E}">
        <p14:creationId xmlns:p14="http://schemas.microsoft.com/office/powerpoint/2010/main" val="955710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18CA4A-7383-76C4-276F-2C549A1745E2}"/>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392D6EA-DD29-C8D3-D919-F1DD8C4E0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66233-092F-3BE6-C1E4-A91517FC557A}"/>
              </a:ext>
            </a:extLst>
          </p:cNvPr>
          <p:cNvSpPr>
            <a:spLocks noGrp="1"/>
          </p:cNvSpPr>
          <p:nvPr>
            <p:ph type="ctrTitle"/>
          </p:nvPr>
        </p:nvSpPr>
        <p:spPr>
          <a:xfrm>
            <a:off x="567521" y="1850392"/>
            <a:ext cx="6301564" cy="2947948"/>
          </a:xfrm>
        </p:spPr>
        <p:txBody>
          <a:bodyPr vert="horz" lIns="91440" tIns="45720" rIns="91440" bIns="45720" rtlCol="0" anchor="t">
            <a:noAutofit/>
          </a:bodyPr>
          <a:lstStyle/>
          <a:p>
            <a:pPr algn="l"/>
            <a:r>
              <a:rPr lang="en-US" sz="4800" dirty="0" err="1">
                <a:solidFill>
                  <a:srgbClr val="A30B64"/>
                </a:solidFill>
                <a:latin typeface="Aptos"/>
                <a:ea typeface="Calibri"/>
                <a:cs typeface="Calibri"/>
              </a:rPr>
              <a:t>Ddiolch</a:t>
            </a:r>
            <a:r>
              <a:rPr lang="en-US" sz="4800" dirty="0">
                <a:solidFill>
                  <a:srgbClr val="A30B64"/>
                </a:solidFill>
                <a:latin typeface="Aptos"/>
                <a:ea typeface="Calibri"/>
                <a:cs typeface="Calibri"/>
              </a:rPr>
              <a:t> Yn </a:t>
            </a:r>
            <a:r>
              <a:rPr lang="en-US" sz="4800" dirty="0" err="1">
                <a:solidFill>
                  <a:srgbClr val="A30B64"/>
                </a:solidFill>
                <a:latin typeface="Aptos"/>
                <a:ea typeface="Calibri"/>
                <a:cs typeface="Calibri"/>
              </a:rPr>
              <a:t>Fawr</a:t>
            </a:r>
            <a:r>
              <a:rPr lang="en-US" sz="4800" dirty="0">
                <a:solidFill>
                  <a:srgbClr val="A30B64"/>
                </a:solidFill>
                <a:latin typeface="Aptos"/>
                <a:ea typeface="Calibri"/>
                <a:cs typeface="Calibri"/>
              </a:rPr>
              <a:t>!</a:t>
            </a:r>
            <a:r>
              <a:rPr lang="en-US" sz="4800" dirty="0">
                <a:latin typeface="Aptos"/>
                <a:ea typeface="Calibri"/>
                <a:cs typeface="Calibri"/>
              </a:rPr>
              <a:t> </a:t>
            </a:r>
            <a:br>
              <a:rPr lang="en-US" sz="4800" dirty="0">
                <a:latin typeface="Aptos"/>
                <a:ea typeface="Calibri"/>
                <a:cs typeface="Calibri"/>
              </a:rPr>
            </a:br>
            <a:r>
              <a:rPr lang="en-US" sz="4800" dirty="0" err="1">
                <a:latin typeface="Aptos"/>
                <a:ea typeface="+mj-lt"/>
                <a:cs typeface="+mj-lt"/>
              </a:rPr>
              <a:t>Cadw</a:t>
            </a:r>
            <a:r>
              <a:rPr lang="en-US" sz="4800" dirty="0">
                <a:latin typeface="Aptos"/>
                <a:ea typeface="+mj-lt"/>
                <a:cs typeface="+mj-lt"/>
              </a:rPr>
              <a:t> </a:t>
            </a:r>
            <a:r>
              <a:rPr lang="en-US" sz="4800" dirty="0" err="1">
                <a:latin typeface="Aptos"/>
                <a:ea typeface="+mj-lt"/>
                <a:cs typeface="+mj-lt"/>
              </a:rPr>
              <a:t>mewn</a:t>
            </a:r>
            <a:r>
              <a:rPr lang="en-US" sz="4800" dirty="0">
                <a:latin typeface="Aptos"/>
                <a:ea typeface="+mj-lt"/>
                <a:cs typeface="+mj-lt"/>
              </a:rPr>
              <a:t> </a:t>
            </a:r>
            <a:r>
              <a:rPr lang="en-US" sz="4800" dirty="0" err="1">
                <a:latin typeface="Aptos"/>
                <a:ea typeface="+mj-lt"/>
                <a:cs typeface="+mj-lt"/>
              </a:rPr>
              <a:t>cysylltiad</a:t>
            </a:r>
            <a:r>
              <a:rPr lang="en-US" sz="4800" dirty="0">
                <a:latin typeface="Aptos"/>
                <a:ea typeface="+mj-lt"/>
                <a:cs typeface="+mj-lt"/>
              </a:rPr>
              <a:t> </a:t>
            </a:r>
            <a:br>
              <a:rPr lang="en-US" sz="4800" dirty="0">
                <a:latin typeface="Aptos"/>
                <a:ea typeface="Calibri"/>
                <a:cs typeface="Calibri"/>
              </a:rPr>
            </a:br>
            <a:r>
              <a:rPr lang="en-US" sz="2000" dirty="0">
                <a:latin typeface="Aptos"/>
                <a:ea typeface="Calibri"/>
                <a:cs typeface="Calibri"/>
              </a:rPr>
              <a:t> </a:t>
            </a:r>
            <a:br>
              <a:rPr lang="en-US" sz="4800" dirty="0">
                <a:latin typeface="Aptos"/>
                <a:ea typeface="Calibri"/>
                <a:cs typeface="Calibri"/>
              </a:rPr>
            </a:br>
            <a:r>
              <a:rPr lang="en-US" sz="4000" dirty="0">
                <a:solidFill>
                  <a:srgbClr val="A30B64"/>
                </a:solidFill>
                <a:latin typeface="Aptos"/>
                <a:ea typeface="Calibri"/>
                <a:cs typeface="Calibri"/>
              </a:rPr>
              <a:t>Thank you!   </a:t>
            </a:r>
            <a:br>
              <a:rPr lang="en-US" sz="4000" dirty="0">
                <a:latin typeface="Aptos"/>
                <a:ea typeface="Calibri"/>
                <a:cs typeface="Calibri"/>
              </a:rPr>
            </a:br>
            <a:r>
              <a:rPr lang="en-US" sz="4000" dirty="0">
                <a:latin typeface="Aptos"/>
                <a:ea typeface="Calibri"/>
                <a:cs typeface="Calibri"/>
              </a:rPr>
              <a:t>Keep in touch</a:t>
            </a:r>
            <a:br>
              <a:rPr lang="en-US" sz="4800" dirty="0">
                <a:latin typeface="Calibri"/>
              </a:rPr>
            </a:br>
            <a:r>
              <a:rPr lang="en-US" sz="2400" dirty="0">
                <a:latin typeface="Calibri"/>
                <a:ea typeface="Calibri"/>
                <a:cs typeface="Calibri"/>
              </a:rPr>
              <a:t> </a:t>
            </a:r>
            <a:endParaRPr lang="en-US" dirty="0">
              <a:latin typeface="Calibri"/>
              <a:ea typeface="Calibri"/>
              <a:cs typeface="Calibri"/>
            </a:endParaRPr>
          </a:p>
          <a:p>
            <a:pPr algn="l"/>
            <a:r>
              <a:rPr lang="en-US" sz="4000" dirty="0">
                <a:solidFill>
                  <a:srgbClr val="A30B64"/>
                </a:solidFill>
                <a:latin typeface="Calibri"/>
                <a:ea typeface="Calibri"/>
                <a:cs typeface="Calibri"/>
              </a:rPr>
              <a:t> </a:t>
            </a:r>
            <a:br>
              <a:rPr lang="en-US" sz="4000" dirty="0">
                <a:latin typeface="Calibri"/>
              </a:rPr>
            </a:br>
            <a:br>
              <a:rPr lang="en-US" sz="4000" dirty="0">
                <a:latin typeface="Calibri"/>
              </a:rPr>
            </a:br>
            <a:br>
              <a:rPr lang="en-US" sz="4000" dirty="0">
                <a:latin typeface="Calibri"/>
              </a:rPr>
            </a:br>
            <a:r>
              <a:rPr lang="en-US" sz="2800" dirty="0">
                <a:latin typeface="Calibri"/>
                <a:ea typeface="Calibri"/>
                <a:cs typeface="Calibri"/>
              </a:rPr>
              <a:t> </a:t>
            </a:r>
            <a:br>
              <a:rPr lang="en-US" sz="2800" dirty="0">
                <a:latin typeface="Calibri"/>
              </a:rPr>
            </a:br>
            <a:br>
              <a:rPr lang="en-US" sz="2400" dirty="0">
                <a:latin typeface="Calibri"/>
              </a:rPr>
            </a:br>
            <a:r>
              <a:rPr lang="en-US" sz="4000" dirty="0">
                <a:solidFill>
                  <a:srgbClr val="A30B64"/>
                </a:solidFill>
                <a:latin typeface="Calibri"/>
                <a:ea typeface="Calibri"/>
                <a:cs typeface="Calibri"/>
              </a:rPr>
              <a:t> </a:t>
            </a:r>
            <a:endParaRPr lang="en-US" dirty="0">
              <a:latin typeface="Calibri"/>
              <a:ea typeface="Calibri"/>
              <a:cs typeface="Calibri"/>
            </a:endParaRPr>
          </a:p>
        </p:txBody>
      </p:sp>
      <p:grpSp>
        <p:nvGrpSpPr>
          <p:cNvPr id="14" name="Group 13">
            <a:extLst>
              <a:ext uri="{FF2B5EF4-FFF2-40B4-BE49-F238E27FC236}">
                <a16:creationId xmlns:a16="http://schemas.microsoft.com/office/drawing/2014/main" id="{5B68BF1D-2EF5-2D2F-8E3A-7B610B5BA9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8C90BD44-2AE4-FA2F-EFA8-09AD03384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FD2ECDC-F7A1-C151-03F4-B930EFCDA5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7AA1016-70E9-C0A9-6A43-A2E0F73B3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27F2BDE4-29A6-7B90-58EE-D4681E1D1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B4BD56A6-24D4-8963-6295-01A99883DB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7E1C084F-EB15-983B-0930-59DC722C3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59C6F1A-8B81-8CD1-DEA4-A27EE98C84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E62A6453-7EE4-9E19-A9F9-8FD0F49C02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6DDD8436-4197-6ED6-ADEF-0AB011B37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6D9BE202-0624-0937-080C-9CE80EC57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827FD13C-678A-48D7-AE2F-FA274A3B2104}"/>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C06DC292-638F-264E-300B-ACE7A4A1A24E}"/>
              </a:ext>
            </a:extLst>
          </p:cNvPr>
          <p:cNvPicPr>
            <a:picLocks noChangeAspect="1"/>
          </p:cNvPicPr>
          <p:nvPr/>
        </p:nvPicPr>
        <p:blipFill>
          <a:blip r:embed="rId2"/>
          <a:stretch>
            <a:fillRect/>
          </a:stretch>
        </p:blipFill>
        <p:spPr>
          <a:xfrm>
            <a:off x="10572513" y="4794808"/>
            <a:ext cx="1440974" cy="2065131"/>
          </a:xfrm>
          <a:prstGeom prst="rect">
            <a:avLst/>
          </a:prstGeom>
        </p:spPr>
      </p:pic>
      <p:pic>
        <p:nvPicPr>
          <p:cNvPr id="7" name="Picture 6" descr="A qr code with a star in the middle&#10;&#10;AI-generated content may be incorrect.">
            <a:extLst>
              <a:ext uri="{FF2B5EF4-FFF2-40B4-BE49-F238E27FC236}">
                <a16:creationId xmlns:a16="http://schemas.microsoft.com/office/drawing/2014/main" id="{DC72BE85-33B4-DDAC-99E5-30C66987E2F2}"/>
              </a:ext>
            </a:extLst>
          </p:cNvPr>
          <p:cNvPicPr>
            <a:picLocks noChangeAspect="1"/>
          </p:cNvPicPr>
          <p:nvPr/>
        </p:nvPicPr>
        <p:blipFill>
          <a:blip r:embed="rId3"/>
          <a:stretch>
            <a:fillRect/>
          </a:stretch>
        </p:blipFill>
        <p:spPr>
          <a:xfrm>
            <a:off x="8602578" y="4802605"/>
            <a:ext cx="1854869" cy="1854869"/>
          </a:xfrm>
          <a:prstGeom prst="rect">
            <a:avLst/>
          </a:prstGeom>
        </p:spPr>
      </p:pic>
    </p:spTree>
    <p:extLst>
      <p:ext uri="{BB962C8B-B14F-4D97-AF65-F5344CB8AC3E}">
        <p14:creationId xmlns:p14="http://schemas.microsoft.com/office/powerpoint/2010/main" val="657585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584F17-26FA-09C4-E272-2ED03B8AA972}"/>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B1CB826-516D-C7B1-4E9B-7838D9CD58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27CD67-16B6-5CD2-2792-D33DA2376D41}"/>
              </a:ext>
            </a:extLst>
          </p:cNvPr>
          <p:cNvSpPr>
            <a:spLocks noGrp="1"/>
          </p:cNvSpPr>
          <p:nvPr>
            <p:ph type="ctrTitle"/>
          </p:nvPr>
        </p:nvSpPr>
        <p:spPr>
          <a:xfrm>
            <a:off x="6318434" y="890555"/>
            <a:ext cx="5328353" cy="675002"/>
          </a:xfrm>
        </p:spPr>
        <p:txBody>
          <a:bodyPr anchor="t">
            <a:normAutofit fontScale="90000"/>
          </a:bodyPr>
          <a:lstStyle/>
          <a:p>
            <a:pPr algn="l"/>
            <a:br>
              <a:rPr lang="en-US" sz="4000" dirty="0"/>
            </a:br>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F26819A0-6082-60AE-909B-42BD15108E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21116CD9-C8D4-8825-91D0-DC8F82CE12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DF32652-AF63-E87B-E603-5CA3E15C3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D53685A-8F0C-EB2C-3308-9D27306E41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55C2F6E-8B44-346C-D0D4-C28826F419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88D9F20B-A333-C1BB-ECC3-8AE18EBE8D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87EDA1B9-DB56-1BEA-BDD8-72DA7C94DB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F443438-7C5F-263D-6C56-4920814DB1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C5B35DF-1218-C495-7154-054E0E2D0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9B69A79-1454-8431-9C72-19EE49C59E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2CB16F6D-2CD1-632B-7476-AF5E39BBE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BB506556-5C8C-C713-2E61-C5866520C1A3}"/>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581495DB-6BAE-60AF-A7CC-D28547597ED9}"/>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BA6B6FDC-C219-9AE3-F04C-D04320FD7FC5}"/>
              </a:ext>
            </a:extLst>
          </p:cNvPr>
          <p:cNvSpPr txBox="1"/>
          <p:nvPr/>
        </p:nvSpPr>
        <p:spPr>
          <a:xfrm>
            <a:off x="310551" y="1174516"/>
            <a:ext cx="5785902" cy="4585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err="1">
                <a:solidFill>
                  <a:srgbClr val="A30B64"/>
                </a:solidFill>
              </a:rPr>
              <a:t>Cadw</a:t>
            </a:r>
            <a:r>
              <a:rPr lang="en-US" sz="3600" dirty="0">
                <a:solidFill>
                  <a:srgbClr val="A30B64"/>
                </a:solidFill>
              </a:rPr>
              <a:t> </a:t>
            </a:r>
            <a:r>
              <a:rPr lang="en-US" sz="3600" err="1">
                <a:solidFill>
                  <a:srgbClr val="A30B64"/>
                </a:solidFill>
              </a:rPr>
              <a:t>tŷ</a:t>
            </a:r>
            <a:r>
              <a:rPr lang="en-US" sz="3600" dirty="0">
                <a:solidFill>
                  <a:srgbClr val="A30B64"/>
                </a:solidFill>
              </a:rPr>
              <a:t> </a:t>
            </a:r>
          </a:p>
          <a:p>
            <a:endParaRPr lang="en-US" sz="3600" dirty="0">
              <a:solidFill>
                <a:srgbClr val="A30B64"/>
              </a:solidFill>
            </a:endParaRPr>
          </a:p>
          <a:p>
            <a:pPr marL="285750" indent="-285750">
              <a:buFont typeface="Arial"/>
              <a:buChar char="•"/>
            </a:pPr>
            <a:r>
              <a:rPr lang="en-US" sz="2200" dirty="0"/>
              <a:t>Dim </a:t>
            </a:r>
            <a:r>
              <a:rPr lang="en-US" sz="2200" err="1"/>
              <a:t>larwm</a:t>
            </a:r>
            <a:r>
              <a:rPr lang="en-US" sz="2200" dirty="0"/>
              <a:t> </a:t>
            </a:r>
            <a:r>
              <a:rPr lang="en-US" sz="2200" err="1"/>
              <a:t>tân</a:t>
            </a:r>
            <a:r>
              <a:rPr lang="en-US" sz="2200" dirty="0"/>
              <a:t> </a:t>
            </a:r>
            <a:r>
              <a:rPr lang="en-US" sz="2200" err="1"/>
              <a:t>wedi'i</a:t>
            </a:r>
            <a:r>
              <a:rPr lang="en-US" sz="2200" dirty="0"/>
              <a:t> </a:t>
            </a:r>
            <a:r>
              <a:rPr lang="en-US" sz="2200" err="1"/>
              <a:t>gynllunio</a:t>
            </a:r>
            <a:r>
              <a:rPr lang="en-US" sz="2200" dirty="0"/>
              <a:t> </a:t>
            </a:r>
          </a:p>
          <a:p>
            <a:pPr marL="285750" indent="-285750">
              <a:buFont typeface="Arial"/>
              <a:buChar char="•"/>
            </a:pPr>
            <a:r>
              <a:rPr lang="en-US" sz="2200" err="1"/>
              <a:t>Gadael</a:t>
            </a:r>
            <a:r>
              <a:rPr lang="en-US" sz="2200" dirty="0"/>
              <a:t> </a:t>
            </a:r>
            <a:r>
              <a:rPr lang="en-US" sz="2200" err="1"/>
              <a:t>tân</a:t>
            </a:r>
            <a:r>
              <a:rPr lang="en-US" sz="2200" dirty="0"/>
              <a:t> a </a:t>
            </a:r>
            <a:r>
              <a:rPr lang="en-US" sz="2200" err="1"/>
              <a:t>chynulliad</a:t>
            </a:r>
            <a:r>
              <a:rPr lang="en-US" sz="2200" dirty="0"/>
              <a:t> </a:t>
            </a:r>
          </a:p>
          <a:p>
            <a:pPr marL="285750" indent="-285750">
              <a:buFont typeface="Arial"/>
              <a:buChar char="•"/>
            </a:pPr>
            <a:r>
              <a:rPr lang="en-US" sz="2200" err="1"/>
              <a:t>Toiledau</a:t>
            </a:r>
            <a:r>
              <a:rPr lang="en-US" sz="2200" dirty="0"/>
              <a:t> </a:t>
            </a:r>
          </a:p>
          <a:p>
            <a:pPr marL="285750" indent="-285750">
              <a:buFont typeface="Arial"/>
              <a:buChar char="•"/>
            </a:pPr>
            <a:r>
              <a:rPr lang="en-US" sz="2200" err="1"/>
              <a:t>Te</a:t>
            </a:r>
            <a:r>
              <a:rPr lang="en-US" sz="2200" dirty="0"/>
              <a:t> a </a:t>
            </a:r>
            <a:r>
              <a:rPr lang="en-US" sz="2200" err="1"/>
              <a:t>choffi</a:t>
            </a:r>
            <a:r>
              <a:rPr lang="en-US" sz="2200" dirty="0"/>
              <a:t> </a:t>
            </a:r>
          </a:p>
          <a:p>
            <a:pPr marL="285750" indent="-285750">
              <a:buFont typeface="Arial"/>
              <a:buChar char="•"/>
            </a:pPr>
            <a:r>
              <a:rPr lang="en-US" sz="2200" err="1"/>
              <a:t>Bydd</a:t>
            </a:r>
            <a:r>
              <a:rPr lang="en-US" sz="2200" dirty="0"/>
              <a:t> </a:t>
            </a:r>
            <a:r>
              <a:rPr lang="en-US" sz="2200" err="1"/>
              <a:t>cinio</a:t>
            </a:r>
            <a:r>
              <a:rPr lang="en-US" sz="2200" dirty="0"/>
              <a:t> </a:t>
            </a:r>
            <a:r>
              <a:rPr lang="en-US" sz="2200" err="1"/>
              <a:t>yn</a:t>
            </a:r>
            <a:r>
              <a:rPr lang="en-US" sz="2200" dirty="0"/>
              <a:t> </a:t>
            </a:r>
            <a:r>
              <a:rPr lang="en-US" sz="2200" err="1"/>
              <a:t>cael</a:t>
            </a:r>
            <a:r>
              <a:rPr lang="en-US" sz="2200" dirty="0"/>
              <a:t> </a:t>
            </a:r>
            <a:r>
              <a:rPr lang="en-US" sz="2200" err="1"/>
              <a:t>ei</a:t>
            </a:r>
            <a:r>
              <a:rPr lang="en-US" sz="2200" dirty="0"/>
              <a:t> </a:t>
            </a:r>
            <a:r>
              <a:rPr lang="en-US" sz="2200" err="1"/>
              <a:t>weini</a:t>
            </a:r>
            <a:r>
              <a:rPr lang="en-US" sz="2200" dirty="0"/>
              <a:t> </a:t>
            </a:r>
            <a:r>
              <a:rPr lang="en-US" sz="2200" err="1"/>
              <a:t>yn</a:t>
            </a:r>
            <a:r>
              <a:rPr lang="en-US" sz="2200" dirty="0"/>
              <a:t> yr </a:t>
            </a:r>
            <a:r>
              <a:rPr lang="en-US" sz="2200" err="1"/>
              <a:t>ystafell</a:t>
            </a:r>
            <a:r>
              <a:rPr lang="en-US" sz="2200" dirty="0"/>
              <a:t> hon </a:t>
            </a:r>
          </a:p>
          <a:p>
            <a:pPr marL="285750" indent="-285750">
              <a:buFont typeface="Arial"/>
              <a:buChar char="•"/>
            </a:pPr>
            <a:r>
              <a:rPr lang="en-US" sz="2200" err="1"/>
              <a:t>Gofod</a:t>
            </a:r>
            <a:r>
              <a:rPr lang="en-US" sz="2200" dirty="0"/>
              <a:t> </a:t>
            </a:r>
            <a:r>
              <a:rPr lang="en-US" sz="2200" err="1"/>
              <a:t>tawel</a:t>
            </a:r>
            <a:r>
              <a:rPr lang="en-US" sz="2200" dirty="0"/>
              <a:t> </a:t>
            </a:r>
          </a:p>
          <a:p>
            <a:pPr marL="285750" indent="-285750">
              <a:buFont typeface="Arial"/>
              <a:buChar char="•"/>
            </a:pPr>
            <a:r>
              <a:rPr lang="en-US" sz="2200" err="1"/>
              <a:t>Bydd</a:t>
            </a:r>
            <a:r>
              <a:rPr lang="en-US" sz="2200" dirty="0"/>
              <a:t> </a:t>
            </a:r>
            <a:r>
              <a:rPr lang="en-US" sz="2200" err="1"/>
              <a:t>pwyntiau</a:t>
            </a:r>
            <a:r>
              <a:rPr lang="en-US" sz="2200" dirty="0"/>
              <a:t> </a:t>
            </a:r>
            <a:r>
              <a:rPr lang="en-US" sz="2200" err="1"/>
              <a:t>pŵer</a:t>
            </a:r>
            <a:r>
              <a:rPr lang="en-US" sz="2200" dirty="0"/>
              <a:t> a </a:t>
            </a:r>
            <a:r>
              <a:rPr lang="en-US" sz="2200" err="1"/>
              <a:t>gwybodaeth</a:t>
            </a:r>
            <a:r>
              <a:rPr lang="en-US" sz="2200" dirty="0"/>
              <a:t> </a:t>
            </a:r>
            <a:r>
              <a:rPr lang="en-US" sz="2200" err="1"/>
              <a:t>yn</a:t>
            </a:r>
            <a:r>
              <a:rPr lang="en-US" sz="2200" dirty="0"/>
              <a:t> </a:t>
            </a:r>
            <a:r>
              <a:rPr lang="en-US" sz="2200" err="1"/>
              <a:t>cael</a:t>
            </a:r>
            <a:r>
              <a:rPr lang="en-US" sz="2200" dirty="0"/>
              <a:t> </a:t>
            </a:r>
            <a:r>
              <a:rPr lang="en-US" sz="2200" err="1"/>
              <a:t>eu</a:t>
            </a:r>
            <a:r>
              <a:rPr lang="en-US" sz="2200" dirty="0"/>
              <a:t> </a:t>
            </a:r>
            <a:r>
              <a:rPr lang="en-US" sz="2200" err="1"/>
              <a:t>rhannu</a:t>
            </a:r>
            <a:r>
              <a:rPr lang="en-US" sz="2200" dirty="0"/>
              <a:t> </a:t>
            </a:r>
          </a:p>
          <a:p>
            <a:pPr marL="285750" indent="-285750">
              <a:buFont typeface="Arial"/>
              <a:buChar char="•"/>
            </a:pPr>
            <a:r>
              <a:rPr lang="en-US" sz="2200" err="1"/>
              <a:t>Ffotograffiaeth</a:t>
            </a:r>
            <a:r>
              <a:rPr lang="en-US" sz="2200" dirty="0"/>
              <a:t> </a:t>
            </a:r>
          </a:p>
          <a:p>
            <a:pPr marL="285750" indent="-285750">
              <a:buFont typeface="Arial"/>
              <a:buChar char="•"/>
            </a:pPr>
            <a:r>
              <a:rPr lang="en-US" sz="2200" dirty="0"/>
              <a:t>AVOW STAFF </a:t>
            </a:r>
          </a:p>
        </p:txBody>
      </p:sp>
      <p:sp>
        <p:nvSpPr>
          <p:cNvPr id="8" name="TextBox 7">
            <a:extLst>
              <a:ext uri="{FF2B5EF4-FFF2-40B4-BE49-F238E27FC236}">
                <a16:creationId xmlns:a16="http://schemas.microsoft.com/office/drawing/2014/main" id="{99E7D7D3-CF92-B4B5-86C6-63EC7F33E239}"/>
              </a:ext>
            </a:extLst>
          </p:cNvPr>
          <p:cNvSpPr txBox="1"/>
          <p:nvPr/>
        </p:nvSpPr>
        <p:spPr>
          <a:xfrm>
            <a:off x="6318585" y="1175085"/>
            <a:ext cx="5149515" cy="4585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solidFill>
                  <a:srgbClr val="A30B64"/>
                </a:solidFill>
                <a:latin typeface="Aptos Display"/>
              </a:rPr>
              <a:t>Housekeeping</a:t>
            </a:r>
            <a:endParaRPr lang="en-US" dirty="0"/>
          </a:p>
          <a:p>
            <a:pPr>
              <a:buFont typeface="Arial"/>
            </a:pPr>
            <a:endParaRPr lang="en-US" sz="3600" dirty="0">
              <a:latin typeface="Aptos Display"/>
            </a:endParaRPr>
          </a:p>
          <a:p>
            <a:pPr marL="342900" indent="-342900">
              <a:buFont typeface="Arial"/>
              <a:buChar char="•"/>
            </a:pPr>
            <a:r>
              <a:rPr lang="en-US" sz="2200" dirty="0">
                <a:latin typeface="Aptos Display"/>
              </a:rPr>
              <a:t>No planned fire alarm </a:t>
            </a:r>
            <a:r>
              <a:rPr lang="en-GB" sz="2200" dirty="0">
                <a:latin typeface="Aptos Display"/>
              </a:rPr>
              <a:t>​</a:t>
            </a:r>
            <a:endParaRPr lang="en-GB">
              <a:latin typeface="Aptos" panose="020B0004020202020204"/>
            </a:endParaRPr>
          </a:p>
          <a:p>
            <a:pPr marL="342900" indent="-342900">
              <a:buFont typeface="Arial"/>
              <a:buChar char="•"/>
            </a:pPr>
            <a:r>
              <a:rPr lang="en-US" sz="2200" dirty="0">
                <a:latin typeface="Aptos Display"/>
              </a:rPr>
              <a:t>Fire exit and assembly </a:t>
            </a:r>
            <a:r>
              <a:rPr lang="en-GB" sz="2200" dirty="0">
                <a:latin typeface="Aptos Display"/>
              </a:rPr>
              <a:t>​</a:t>
            </a:r>
            <a:endParaRPr lang="en-GB" dirty="0">
              <a:latin typeface="Aptos"/>
            </a:endParaRPr>
          </a:p>
          <a:p>
            <a:pPr marL="342900" indent="-342900">
              <a:buFont typeface="Arial"/>
              <a:buChar char="•"/>
            </a:pPr>
            <a:r>
              <a:rPr lang="en-US" sz="2200" dirty="0">
                <a:latin typeface="Aptos Display"/>
              </a:rPr>
              <a:t>Toilets </a:t>
            </a:r>
            <a:r>
              <a:rPr lang="en-GB" sz="2200" dirty="0">
                <a:latin typeface="Aptos Display"/>
              </a:rPr>
              <a:t>​</a:t>
            </a:r>
            <a:endParaRPr lang="en-GB" dirty="0">
              <a:latin typeface="Aptos" panose="020B0004020202020204"/>
            </a:endParaRPr>
          </a:p>
          <a:p>
            <a:pPr marL="342900" indent="-342900">
              <a:buFont typeface="Arial"/>
              <a:buChar char="•"/>
            </a:pPr>
            <a:r>
              <a:rPr lang="en-US" sz="2200" dirty="0">
                <a:latin typeface="Aptos Display"/>
              </a:rPr>
              <a:t>Tea and coffee </a:t>
            </a:r>
            <a:r>
              <a:rPr lang="en-GB" sz="2200" dirty="0">
                <a:latin typeface="Aptos Display"/>
              </a:rPr>
              <a:t>​</a:t>
            </a:r>
            <a:endParaRPr lang="en-GB" dirty="0">
              <a:latin typeface="Aptos"/>
            </a:endParaRPr>
          </a:p>
          <a:p>
            <a:pPr marL="342900" indent="-342900">
              <a:buFont typeface="Arial"/>
              <a:buChar char="•"/>
            </a:pPr>
            <a:r>
              <a:rPr lang="en-US" sz="2200" dirty="0">
                <a:latin typeface="Aptos Display"/>
              </a:rPr>
              <a:t>Lunch will be served in this room</a:t>
            </a:r>
            <a:endParaRPr lang="en-GB" dirty="0">
              <a:latin typeface="Aptos" panose="020B0004020202020204"/>
            </a:endParaRPr>
          </a:p>
          <a:p>
            <a:pPr marL="342900" indent="-342900">
              <a:buFont typeface="Arial"/>
              <a:buChar char="•"/>
            </a:pPr>
            <a:r>
              <a:rPr lang="en-US" sz="2200" dirty="0">
                <a:latin typeface="Aptos Display"/>
              </a:rPr>
              <a:t>Quiet space  </a:t>
            </a:r>
            <a:r>
              <a:rPr lang="en-GB" sz="2200" dirty="0">
                <a:latin typeface="Aptos Display"/>
              </a:rPr>
              <a:t>​</a:t>
            </a:r>
            <a:endParaRPr lang="en-GB" dirty="0">
              <a:latin typeface="Aptos" panose="020B0004020202020204"/>
            </a:endParaRPr>
          </a:p>
          <a:p>
            <a:pPr marL="342900" indent="-342900">
              <a:buFont typeface="Arial"/>
              <a:buChar char="•"/>
            </a:pPr>
            <a:r>
              <a:rPr lang="en-US" sz="2200" dirty="0">
                <a:latin typeface="Aptos Display"/>
              </a:rPr>
              <a:t>Power points and information will be shared</a:t>
            </a:r>
            <a:endParaRPr lang="en-GB" dirty="0">
              <a:latin typeface="Aptos" panose="020B0004020202020204"/>
            </a:endParaRPr>
          </a:p>
          <a:p>
            <a:pPr marL="342900" indent="-342900">
              <a:buFont typeface="Arial"/>
              <a:buChar char="•"/>
            </a:pPr>
            <a:r>
              <a:rPr lang="en-US" sz="2200" dirty="0">
                <a:latin typeface="Aptos Display"/>
              </a:rPr>
              <a:t>Photography </a:t>
            </a:r>
            <a:endParaRPr lang="en-GB">
              <a:latin typeface="Aptos" panose="020B0004020202020204"/>
            </a:endParaRPr>
          </a:p>
          <a:p>
            <a:pPr marL="342900" indent="-342900">
              <a:buFont typeface="Arial"/>
              <a:buChar char="•"/>
            </a:pPr>
            <a:r>
              <a:rPr lang="en-US" sz="2200" dirty="0">
                <a:latin typeface="Aptos Display"/>
              </a:rPr>
              <a:t>AVOW staff </a:t>
            </a:r>
            <a:r>
              <a:rPr lang="en-GB" sz="2200" dirty="0">
                <a:latin typeface="Aptos Display"/>
              </a:rPr>
              <a:t>​</a:t>
            </a:r>
            <a:endParaRPr lang="en-GB"/>
          </a:p>
        </p:txBody>
      </p:sp>
    </p:spTree>
    <p:extLst>
      <p:ext uri="{BB962C8B-B14F-4D97-AF65-F5344CB8AC3E}">
        <p14:creationId xmlns:p14="http://schemas.microsoft.com/office/powerpoint/2010/main" val="4116786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72D1AD-BB50-7786-AA58-7BA9ECE4B0BE}"/>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ADD6C35-4B10-4BFC-BAD6-56B49A790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32AFDD1C-2418-460A-B0D3-EEF55EC823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AF1D9B44-43EB-4833-B924-356EBE6D25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32CECE0-15B8-4DAB-B839-B0082C6FF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C5373BF-BD61-4FCF-8ECF-21DFEBE0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7E6B45AB-7CCC-4949-9DC2-116644B5F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1D22245-3D67-419C-A6B5-DD0EB0D839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E3A64720-9AA0-4796-8E62-15672228CF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1BCBF53-F859-485D-8008-16DE1F4FB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436F5721-88D0-4683-BB23-289611A4A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DC43E93-F81B-4DAE-9F0A-DF9299A8C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2EECE7B-E861-4242-BD71-ADD8F2DD3E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4123492B-6C8B-ECFC-EE9A-BD9085D95159}"/>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graphicFrame>
        <p:nvGraphicFramePr>
          <p:cNvPr id="5" name="Table 4">
            <a:extLst>
              <a:ext uri="{FF2B5EF4-FFF2-40B4-BE49-F238E27FC236}">
                <a16:creationId xmlns:a16="http://schemas.microsoft.com/office/drawing/2014/main" id="{E5F3B95A-9370-331C-3179-8BDBE258EE87}"/>
              </a:ext>
            </a:extLst>
          </p:cNvPr>
          <p:cNvGraphicFramePr>
            <a:graphicFrameLocks noGrp="1"/>
          </p:cNvGraphicFramePr>
          <p:nvPr>
            <p:extLst>
              <p:ext uri="{D42A27DB-BD31-4B8C-83A1-F6EECF244321}">
                <p14:modId xmlns:p14="http://schemas.microsoft.com/office/powerpoint/2010/main" val="2077350837"/>
              </p:ext>
            </p:extLst>
          </p:nvPr>
        </p:nvGraphicFramePr>
        <p:xfrm>
          <a:off x="1363849" y="721894"/>
          <a:ext cx="9124674" cy="5755693"/>
        </p:xfrm>
        <a:graphic>
          <a:graphicData uri="http://schemas.openxmlformats.org/drawingml/2006/table">
            <a:tbl>
              <a:tblPr bandRow="1">
                <a:tableStyleId>{5C22544A-7EE6-4342-B048-85BDC9FD1C3A}</a:tableStyleId>
              </a:tblPr>
              <a:tblGrid>
                <a:gridCol w="1151352">
                  <a:extLst>
                    <a:ext uri="{9D8B030D-6E8A-4147-A177-3AD203B41FA5}">
                      <a16:colId xmlns:a16="http://schemas.microsoft.com/office/drawing/2014/main" val="1529144146"/>
                    </a:ext>
                  </a:extLst>
                </a:gridCol>
                <a:gridCol w="3986661">
                  <a:extLst>
                    <a:ext uri="{9D8B030D-6E8A-4147-A177-3AD203B41FA5}">
                      <a16:colId xmlns:a16="http://schemas.microsoft.com/office/drawing/2014/main" val="2233232786"/>
                    </a:ext>
                  </a:extLst>
                </a:gridCol>
                <a:gridCol w="3986661">
                  <a:extLst>
                    <a:ext uri="{9D8B030D-6E8A-4147-A177-3AD203B41FA5}">
                      <a16:colId xmlns:a16="http://schemas.microsoft.com/office/drawing/2014/main" val="4161500953"/>
                    </a:ext>
                  </a:extLst>
                </a:gridCol>
              </a:tblGrid>
              <a:tr h="461210">
                <a:tc>
                  <a:txBody>
                    <a:bodyPr/>
                    <a:lstStyle/>
                    <a:p>
                      <a:pPr algn="l" rtl="0" fontAlgn="base">
                        <a:lnSpc>
                          <a:spcPts val="1350"/>
                        </a:lnSpc>
                        <a:buNone/>
                      </a:pPr>
                      <a:r>
                        <a:rPr lang="en-US" sz="1800" b="0" i="0" dirty="0">
                          <a:solidFill>
                            <a:srgbClr val="000000"/>
                          </a:solidFill>
                          <a:effectLst/>
                          <a:latin typeface="Aptos"/>
                        </a:rPr>
                        <a:t>9.15 - 9.45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effectLst/>
                        </a:rPr>
                        <a:t>Amser </a:t>
                      </a:r>
                      <a:r>
                        <a:rPr lang="en-US" sz="1800" b="1" i="0" u="none" strike="noStrike" noProof="0" dirty="0" err="1">
                          <a:effectLst/>
                        </a:rPr>
                        <a:t>cyrraedd</a:t>
                      </a:r>
                      <a:r>
                        <a:rPr lang="en-US" sz="1800" b="1" i="0" u="none" strike="noStrike" noProof="0" dirty="0">
                          <a:effectLst/>
                        </a:rPr>
                        <a:t> a </a:t>
                      </a:r>
                      <a:r>
                        <a:rPr lang="en-US" sz="1800" b="1" i="0" u="none" strike="noStrike" noProof="0" dirty="0" err="1">
                          <a:effectLst/>
                        </a:rPr>
                        <a:t>rhwydweithio</a:t>
                      </a:r>
                      <a:r>
                        <a:rPr lang="en-US" sz="1800" b="1" i="0" dirty="0">
                          <a:effectLst/>
                          <a:latin typeface="Aptos"/>
                        </a:rPr>
                        <a:t> </a:t>
                      </a:r>
                      <a:endParaRPr lang="en-US" dirty="0"/>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Arrival and networking time </a:t>
                      </a:r>
                      <a:endParaRPr lang="en-US" sz="1800" b="0" i="0" u="none" strike="noStrike" noProof="0" dirty="0">
                        <a:solidFill>
                          <a:srgbClr val="000000"/>
                        </a:solidFill>
                        <a:effectLst/>
                        <a:latin typeface="Aptos"/>
                      </a:endParaRPr>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2892654851"/>
                  </a:ext>
                </a:extLst>
              </a:tr>
              <a:tr h="620303">
                <a:tc>
                  <a:txBody>
                    <a:bodyPr/>
                    <a:lstStyle/>
                    <a:p>
                      <a:pPr algn="l" rtl="0" fontAlgn="base">
                        <a:lnSpc>
                          <a:spcPts val="1350"/>
                        </a:lnSpc>
                        <a:buNone/>
                      </a:pPr>
                      <a:r>
                        <a:rPr lang="en-US" sz="1800" b="0" i="0" dirty="0">
                          <a:solidFill>
                            <a:srgbClr val="000000"/>
                          </a:solidFill>
                          <a:effectLst/>
                          <a:latin typeface="Aptos"/>
                        </a:rPr>
                        <a:t>9.45- 9.55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err="1">
                          <a:effectLst/>
                        </a:rPr>
                        <a:t>Trefn</a:t>
                      </a:r>
                      <a:r>
                        <a:rPr lang="en-US" sz="1800" b="1" i="0" u="none" strike="noStrike" noProof="0" dirty="0">
                          <a:effectLst/>
                        </a:rPr>
                        <a:t> y </a:t>
                      </a:r>
                      <a:r>
                        <a:rPr lang="en-US" sz="1800" b="1" i="0" u="none" strike="noStrike" noProof="0" dirty="0" err="1">
                          <a:effectLst/>
                        </a:rPr>
                        <a:t>Cynhadledd</a:t>
                      </a:r>
                      <a:r>
                        <a:rPr lang="en-US" sz="1800" b="1" i="0" u="none" strike="noStrike" noProof="0" dirty="0">
                          <a:effectLst/>
                        </a:rPr>
                        <a:t> ac agenda</a:t>
                      </a:r>
                      <a:endParaRPr lang="en-US" sz="1800" b="0" i="0" u="none" strike="noStrike" noProof="0" dirty="0">
                        <a:effectLs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Housekeeping and agenda </a:t>
                      </a:r>
                      <a:endParaRPr lang="en-US" sz="1800" b="0" i="0" u="none" strike="noStrike" noProof="0" dirty="0">
                        <a:solidFill>
                          <a:srgbClr val="000000"/>
                        </a:solidFill>
                        <a:effectLst/>
                        <a:latin typeface="Aptos"/>
                      </a:endParaRPr>
                    </a:p>
                    <a:p>
                      <a:pPr lvl="0" algn="l">
                        <a:lnSpc>
                          <a:spcPts val="1350"/>
                        </a:lnSpc>
                        <a:buNone/>
                      </a:pPr>
                      <a:endParaRPr lang="en-US" sz="1800" b="0" i="0" u="none" strike="noStrike" noProof="0" dirty="0">
                        <a:solidFill>
                          <a:srgbClr val="000000"/>
                        </a:solidFill>
                        <a:effectLst/>
                        <a:latin typeface="Aptos"/>
                      </a:endParaRPr>
                    </a:p>
                    <a:p>
                      <a:pPr lvl="0" algn="l">
                        <a:lnSpc>
                          <a:spcPts val="1350"/>
                        </a:lnSpc>
                        <a:buNone/>
                      </a:pPr>
                      <a:endParaRPr lang="en-US" sz="1800" b="1" i="0" dirty="0">
                        <a:effectLst/>
                        <a:latin typeface="Aptos"/>
                      </a:endParaRPr>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1262513669"/>
                  </a:ext>
                </a:extLst>
              </a:tr>
              <a:tr h="461210">
                <a:tc>
                  <a:txBody>
                    <a:bodyPr/>
                    <a:lstStyle/>
                    <a:p>
                      <a:pPr lvl="0" algn="l">
                        <a:lnSpc>
                          <a:spcPts val="1350"/>
                        </a:lnSpc>
                        <a:buNone/>
                      </a:pPr>
                      <a:r>
                        <a:rPr lang="en-US" sz="1800" b="0" i="0" dirty="0">
                          <a:solidFill>
                            <a:srgbClr val="000000"/>
                          </a:solidFill>
                          <a:effectLst/>
                          <a:latin typeface="Aptos"/>
                        </a:rPr>
                        <a:t>9.55 - 10.05 </a:t>
                      </a:r>
                      <a:endParaRPr lang="en-US" sz="1800" b="0" i="0" dirty="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en-US" sz="1800" b="1" i="0" u="none" strike="noStrike" noProof="0" dirty="0" err="1">
                          <a:effectLst/>
                        </a:rPr>
                        <a:t>Croeso</a:t>
                      </a:r>
                      <a:r>
                        <a:rPr lang="en-US" sz="1800" b="1" i="0" u="none" strike="noStrike" noProof="0" dirty="0">
                          <a:effectLst/>
                        </a:rPr>
                        <a:t> </a:t>
                      </a:r>
                      <a:r>
                        <a:rPr lang="en-US" sz="1800" b="1" i="0" u="none" strike="noStrike" noProof="0" dirty="0" err="1">
                          <a:effectLst/>
                        </a:rPr>
                        <a:t>gan</a:t>
                      </a:r>
                      <a:r>
                        <a:rPr lang="en-US" sz="1800" b="1" i="0" u="none" strike="noStrike" noProof="0" dirty="0">
                          <a:effectLst/>
                        </a:rPr>
                        <a:t> </a:t>
                      </a:r>
                      <a:r>
                        <a:rPr lang="en-US" sz="1800" b="1" i="0" u="none" strike="noStrike" noProof="0" dirty="0" err="1">
                          <a:effectLst/>
                        </a:rPr>
                        <a:t>Brif</a:t>
                      </a:r>
                      <a:r>
                        <a:rPr lang="en-US" sz="1800" b="1" i="0" u="none" strike="noStrike" noProof="0" dirty="0">
                          <a:effectLst/>
                        </a:rPr>
                        <a:t> </a:t>
                      </a:r>
                      <a:r>
                        <a:rPr lang="en-US" sz="1800" b="1" i="0" u="none" strike="noStrike" noProof="0" dirty="0" err="1">
                          <a:effectLst/>
                        </a:rPr>
                        <a:t>Swyddog</a:t>
                      </a:r>
                      <a:r>
                        <a:rPr lang="en-US" sz="1800" b="1" i="0" u="none" strike="noStrike" noProof="0" dirty="0">
                          <a:effectLst/>
                        </a:rPr>
                        <a:t> AVOW </a:t>
                      </a:r>
                      <a:endParaRPr lang="en-US" sz="1800" b="1" i="0">
                        <a:effectLst/>
                        <a:latin typeface="Aptos"/>
                      </a:endParaRPr>
                    </a:p>
                    <a:p>
                      <a:pPr lvl="0" algn="l">
                        <a:lnSpc>
                          <a:spcPts val="1350"/>
                        </a:lnSpc>
                        <a:buNone/>
                      </a:pPr>
                      <a:endParaRPr lang="en-US" sz="1800" b="1"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Welcome from AVOW Chief Officer  </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571067103"/>
                  </a:ext>
                </a:extLst>
              </a:tr>
              <a:tr h="620303">
                <a:tc>
                  <a:txBody>
                    <a:bodyPr/>
                    <a:lstStyle/>
                    <a:p>
                      <a:pPr algn="l" rtl="0" fontAlgn="base">
                        <a:lnSpc>
                          <a:spcPts val="1350"/>
                        </a:lnSpc>
                        <a:buNone/>
                      </a:pPr>
                      <a:r>
                        <a:rPr lang="en-US" sz="1800" b="0" i="0" dirty="0">
                          <a:solidFill>
                            <a:srgbClr val="000000"/>
                          </a:solidFill>
                          <a:effectLst/>
                          <a:latin typeface="Aptos"/>
                        </a:rPr>
                        <a:t>10.05- 10.25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err="1">
                          <a:solidFill>
                            <a:srgbClr val="000000"/>
                          </a:solidFill>
                          <a:effectLst/>
                        </a:rPr>
                        <a:t>Prif</a:t>
                      </a:r>
                      <a:r>
                        <a:rPr lang="en-US" sz="1800" b="1" i="0" u="none" strike="noStrike" noProof="0" dirty="0">
                          <a:solidFill>
                            <a:srgbClr val="000000"/>
                          </a:solidFill>
                          <a:effectLst/>
                        </a:rPr>
                        <a:t> </a:t>
                      </a:r>
                      <a:r>
                        <a:rPr lang="en-US" sz="1800" b="1" i="0" u="none" strike="noStrike" noProof="0" err="1">
                          <a:solidFill>
                            <a:srgbClr val="000000"/>
                          </a:solidFill>
                          <a:effectLst/>
                        </a:rPr>
                        <a:t>araith</a:t>
                      </a:r>
                      <a:r>
                        <a:rPr lang="en-US" sz="1800" b="1" i="0" u="none" strike="noStrike" noProof="0" dirty="0">
                          <a:solidFill>
                            <a:srgbClr val="000000"/>
                          </a:solidFill>
                          <a:effectLst/>
                        </a:rPr>
                        <a:t> - Abigail Tweed </a:t>
                      </a:r>
                      <a:endParaRPr lang="en-US" b="1" dirty="0"/>
                    </a:p>
                    <a:p>
                      <a:pPr lvl="0" algn="l">
                        <a:lnSpc>
                          <a:spcPts val="1350"/>
                        </a:lnSpc>
                        <a:buNone/>
                      </a:pPr>
                      <a:endParaRPr lang="en-US" sz="1800" b="1" i="0" dirty="0">
                        <a:solidFill>
                          <a:srgbClr val="000000"/>
                        </a:solidFill>
                        <a:effectLst/>
                        <a:latin typeface="Aptos"/>
                      </a:endParaRPr>
                    </a:p>
                    <a:p>
                      <a:pPr lvl="0" algn="l">
                        <a:lnSpc>
                          <a:spcPts val="1350"/>
                        </a:lnSpc>
                        <a:buNone/>
                      </a:pPr>
                      <a:endParaRPr lang="en-US" sz="1800" b="1"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Keynote speech - Abigail Tweed</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2281082340"/>
                  </a:ext>
                </a:extLst>
              </a:tr>
              <a:tr h="501315">
                <a:tc>
                  <a:txBody>
                    <a:bodyPr/>
                    <a:lstStyle/>
                    <a:p>
                      <a:pPr algn="l" rtl="0" fontAlgn="base">
                        <a:lnSpc>
                          <a:spcPts val="1350"/>
                        </a:lnSpc>
                        <a:buNone/>
                      </a:pPr>
                      <a:r>
                        <a:rPr lang="en-US" sz="1800" b="0" i="0" dirty="0">
                          <a:solidFill>
                            <a:srgbClr val="000000"/>
                          </a:solidFill>
                          <a:effectLst/>
                          <a:latin typeface="Aptos"/>
                        </a:rPr>
                        <a:t>10.25 - 11.25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err="1">
                          <a:effectLst/>
                        </a:rPr>
                        <a:t>Effaith</a:t>
                      </a:r>
                      <a:r>
                        <a:rPr lang="en-US" sz="1800" b="1" i="0" u="none" strike="noStrike" noProof="0" dirty="0">
                          <a:effectLst/>
                        </a:rPr>
                        <a:t> – Leah Pybus   </a:t>
                      </a:r>
                      <a:endParaRPr lang="en-US" b="1" dirty="0"/>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Impact – Leah Pybus  </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235202675"/>
                  </a:ext>
                </a:extLst>
              </a:tr>
              <a:tr h="694739">
                <a:tc>
                  <a:txBody>
                    <a:bodyPr/>
                    <a:lstStyle/>
                    <a:p>
                      <a:pPr algn="l" rtl="0" fontAlgn="base">
                        <a:lnSpc>
                          <a:spcPts val="1350"/>
                        </a:lnSpc>
                        <a:buNone/>
                      </a:pPr>
                      <a:r>
                        <a:rPr lang="en-US" sz="1800" b="0" i="0" dirty="0">
                          <a:solidFill>
                            <a:srgbClr val="000000"/>
                          </a:solidFill>
                          <a:effectLst/>
                          <a:latin typeface="Aptos"/>
                        </a:rPr>
                        <a:t>11.25 - 11.45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err="1">
                          <a:solidFill>
                            <a:srgbClr val="000000"/>
                          </a:solidFill>
                          <a:effectLst/>
                        </a:rPr>
                        <a:t>Egwyl</a:t>
                      </a:r>
                      <a:r>
                        <a:rPr lang="en-US" sz="1800" b="1" i="0" u="none" strike="noStrike" noProof="0" dirty="0">
                          <a:solidFill>
                            <a:srgbClr val="000000"/>
                          </a:solidFill>
                          <a:effectLst/>
                        </a:rPr>
                        <a:t> </a:t>
                      </a:r>
                      <a:r>
                        <a:rPr lang="en-US" sz="1800" b="1" i="0" u="none" strike="noStrike" noProof="0" err="1">
                          <a:solidFill>
                            <a:srgbClr val="000000"/>
                          </a:solidFill>
                          <a:effectLst/>
                        </a:rPr>
                        <a:t>Cysur</a:t>
                      </a:r>
                      <a:r>
                        <a:rPr lang="en-US" sz="1800" b="1" i="0" u="none" strike="noStrike" noProof="0" dirty="0">
                          <a:solidFill>
                            <a:srgbClr val="000000"/>
                          </a:solidFill>
                          <a:effectLst/>
                        </a:rPr>
                        <a:t> a </a:t>
                      </a:r>
                      <a:r>
                        <a:rPr lang="en-US" sz="1800" b="1" i="0" u="none" strike="noStrike" noProof="0" err="1">
                          <a:solidFill>
                            <a:srgbClr val="000000"/>
                          </a:solidFill>
                          <a:effectLst/>
                        </a:rPr>
                        <a:t>rhwydweithio</a:t>
                      </a:r>
                      <a:r>
                        <a:rPr lang="en-US" sz="1800" b="1" i="0" u="none" strike="noStrike" noProof="0" dirty="0">
                          <a:solidFill>
                            <a:srgbClr val="000000"/>
                          </a:solidFill>
                          <a:effectLst/>
                        </a:rPr>
                        <a:t> </a:t>
                      </a:r>
                      <a:endParaRPr lang="en-US" b="1" dirty="0"/>
                    </a:p>
                    <a:p>
                      <a:pPr lvl="0" algn="l">
                        <a:lnSpc>
                          <a:spcPts val="1350"/>
                        </a:lnSpc>
                        <a:buNone/>
                      </a:pPr>
                      <a:endParaRPr lang="en-US" sz="1800" b="1" i="0" dirty="0">
                        <a:solidFill>
                          <a:srgbClr val="000000"/>
                        </a:solidFill>
                        <a:effectLst/>
                        <a:latin typeface="Aptos"/>
                      </a:endParaRPr>
                    </a:p>
                    <a:p>
                      <a:pPr lvl="0" algn="l">
                        <a:lnSpc>
                          <a:spcPts val="1350"/>
                        </a:lnSpc>
                        <a:buNone/>
                      </a:pPr>
                      <a:endParaRPr lang="en-US" sz="1800" b="1" i="0">
                        <a:effectLst/>
                        <a:latin typeface="Aptos"/>
                      </a:endParaRPr>
                    </a:p>
                    <a:p>
                      <a:pPr lvl="0" algn="l">
                        <a:lnSpc>
                          <a:spcPts val="1350"/>
                        </a:lnSpc>
                        <a:buNone/>
                      </a:pPr>
                      <a:endParaRPr lang="en-US" sz="1800" b="1"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Comfort Break &amp; networking</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803258036"/>
                  </a:ext>
                </a:extLst>
              </a:tr>
              <a:tr h="893236">
                <a:tc>
                  <a:txBody>
                    <a:bodyPr/>
                    <a:lstStyle/>
                    <a:p>
                      <a:pPr algn="l" rtl="0" fontAlgn="base">
                        <a:lnSpc>
                          <a:spcPts val="1350"/>
                        </a:lnSpc>
                        <a:buNone/>
                      </a:pPr>
                      <a:r>
                        <a:rPr lang="en-US" sz="1800" b="0" i="0" dirty="0">
                          <a:solidFill>
                            <a:srgbClr val="000000"/>
                          </a:solidFill>
                          <a:effectLst/>
                          <a:latin typeface="Aptos"/>
                        </a:rPr>
                        <a:t>11.45- 12.15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en-US" sz="1800" b="1" i="0" u="none" strike="noStrike" noProof="0" err="1">
                          <a:effectLst/>
                        </a:rPr>
                        <a:t>Trafodaeth</a:t>
                      </a:r>
                      <a:r>
                        <a:rPr lang="en-US" sz="1800" b="1" i="0" u="none" strike="noStrike" noProof="0" dirty="0">
                          <a:effectLst/>
                        </a:rPr>
                        <a:t> y panel: </a:t>
                      </a:r>
                      <a:r>
                        <a:rPr lang="en-US" sz="1800" b="1" i="0" u="none" strike="noStrike" noProof="0" err="1">
                          <a:effectLst/>
                        </a:rPr>
                        <a:t>Cyllidwyr</a:t>
                      </a:r>
                      <a:r>
                        <a:rPr lang="en-US" sz="1800" b="1" i="0" u="none" strike="noStrike" noProof="0" dirty="0">
                          <a:effectLst/>
                        </a:rPr>
                        <a:t> </a:t>
                      </a:r>
                      <a:r>
                        <a:rPr lang="en-US" sz="1800" b="1" i="0" u="none" strike="noStrike" noProof="0" err="1">
                          <a:effectLst/>
                        </a:rPr>
                        <a:t>Ymddiriedolaeth</a:t>
                      </a:r>
                      <a:r>
                        <a:rPr lang="en-US" sz="1800" b="1" i="0" u="none" strike="noStrike" noProof="0" dirty="0">
                          <a:effectLst/>
                        </a:rPr>
                        <a:t> – Cronfa </a:t>
                      </a:r>
                      <a:r>
                        <a:rPr lang="en-US" sz="1800" b="1" i="0" u="none" strike="noStrike" noProof="0" err="1">
                          <a:effectLst/>
                        </a:rPr>
                        <a:t>Cymuned</a:t>
                      </a:r>
                      <a:r>
                        <a:rPr lang="en-US" sz="1800" b="1" i="0" u="none" strike="noStrike" noProof="0" dirty="0">
                          <a:effectLst/>
                        </a:rPr>
                        <a:t> y </a:t>
                      </a:r>
                      <a:r>
                        <a:rPr lang="en-US" sz="1800" b="1" i="0" u="none" strike="noStrike" noProof="0" err="1">
                          <a:effectLst/>
                        </a:rPr>
                        <a:t>Loteri</a:t>
                      </a:r>
                      <a:r>
                        <a:rPr lang="en-US" sz="1800" b="1" i="0" u="none" strike="noStrike" noProof="0" dirty="0">
                          <a:effectLst/>
                        </a:rPr>
                        <a:t> </a:t>
                      </a:r>
                      <a:r>
                        <a:rPr lang="en-US" sz="1800" b="1" i="0" u="none" strike="noStrike" noProof="0" err="1">
                          <a:effectLst/>
                        </a:rPr>
                        <a:t>Genedlaethol</a:t>
                      </a:r>
                      <a:r>
                        <a:rPr lang="en-US" sz="1800" b="1" i="0" u="none" strike="noStrike" noProof="0" dirty="0">
                          <a:effectLst/>
                        </a:rPr>
                        <a:t>, </a:t>
                      </a:r>
                      <a:r>
                        <a:rPr lang="en-US" sz="1800" b="1" i="0" u="none" strike="noStrike" noProof="0" err="1">
                          <a:effectLst/>
                        </a:rPr>
                        <a:t>Sefydliad</a:t>
                      </a:r>
                      <a:r>
                        <a:rPr lang="en-US" sz="1800" b="1" i="0" u="none" strike="noStrike" noProof="0" dirty="0">
                          <a:effectLst/>
                        </a:rPr>
                        <a:t> Neumark a </a:t>
                      </a:r>
                      <a:r>
                        <a:rPr lang="en-US" sz="1800" b="1" i="0" u="none" strike="noStrike" noProof="0" err="1">
                          <a:effectLst/>
                        </a:rPr>
                        <a:t>Sefydliad</a:t>
                      </a:r>
                      <a:r>
                        <a:rPr lang="en-US" sz="1800" b="1" i="0" u="none" strike="noStrike" noProof="0" dirty="0">
                          <a:effectLst/>
                        </a:rPr>
                        <a:t> </a:t>
                      </a:r>
                      <a:r>
                        <a:rPr lang="en-US" sz="1800" b="1" i="0" u="none" strike="noStrike" noProof="0" err="1">
                          <a:effectLst/>
                        </a:rPr>
                        <a:t>Cymunedol</a:t>
                      </a:r>
                      <a:r>
                        <a:rPr lang="en-US" sz="1800" b="1" i="0" u="none" strike="noStrike" noProof="0" dirty="0">
                          <a:effectLst/>
                        </a:rPr>
                        <a:t> Cymru</a:t>
                      </a:r>
                      <a:endParaRPr lang="en-US" b="1" dirty="0"/>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Panel discussion: Trust Funders – The National Lottery Community</a:t>
                      </a:r>
                      <a:endParaRPr lang="en-US" sz="1800" b="0" i="0" u="none" strike="noStrike" noProof="0" dirty="0">
                        <a:solidFill>
                          <a:srgbClr val="000000"/>
                        </a:solidFill>
                        <a:effectLst/>
                        <a:latin typeface="Aptos"/>
                      </a:endParaRPr>
                    </a:p>
                    <a:p>
                      <a:pPr lvl="0" algn="l">
                        <a:lnSpc>
                          <a:spcPts val="1350"/>
                        </a:lnSpc>
                        <a:buNone/>
                      </a:pPr>
                      <a:r>
                        <a:rPr lang="en-US" sz="1800" b="1" i="0" u="none" strike="noStrike" noProof="0" dirty="0">
                          <a:solidFill>
                            <a:srgbClr val="000000"/>
                          </a:solidFill>
                          <a:effectLst/>
                          <a:latin typeface="Aptos"/>
                        </a:rPr>
                        <a:t>Fund, The Neumark Foundation and Community Foundation Wales  </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894571094"/>
                  </a:ext>
                </a:extLst>
              </a:tr>
              <a:tr h="620303">
                <a:tc>
                  <a:txBody>
                    <a:bodyPr/>
                    <a:lstStyle/>
                    <a:p>
                      <a:pPr algn="l" rtl="0" fontAlgn="base">
                        <a:lnSpc>
                          <a:spcPts val="1350"/>
                        </a:lnSpc>
                        <a:buNone/>
                      </a:pPr>
                      <a:r>
                        <a:rPr lang="en-US" sz="1800" b="0" i="0" dirty="0">
                          <a:solidFill>
                            <a:srgbClr val="000000"/>
                          </a:solidFill>
                          <a:effectLst/>
                          <a:latin typeface="Aptos"/>
                        </a:rPr>
                        <a:t>12.15 - 12.45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err="1">
                          <a:solidFill>
                            <a:srgbClr val="000000"/>
                          </a:solidFill>
                          <a:effectLst/>
                        </a:rPr>
                        <a:t>Trafodaeth</a:t>
                      </a:r>
                      <a:r>
                        <a:rPr lang="en-US" sz="1800" b="1" i="0" u="none" strike="noStrike" noProof="0" dirty="0">
                          <a:solidFill>
                            <a:srgbClr val="000000"/>
                          </a:solidFill>
                          <a:effectLst/>
                        </a:rPr>
                        <a:t> panel: </a:t>
                      </a:r>
                      <a:r>
                        <a:rPr lang="en-US" sz="1800" b="1" i="0" u="none" strike="noStrike" noProof="0" dirty="0" err="1">
                          <a:solidFill>
                            <a:srgbClr val="000000"/>
                          </a:solidFill>
                          <a:effectLst/>
                        </a:rPr>
                        <a:t>Partneriaethau</a:t>
                      </a:r>
                      <a:r>
                        <a:rPr lang="en-US" sz="1800" b="1" i="0" u="none" strike="noStrike" noProof="0" dirty="0">
                          <a:solidFill>
                            <a:srgbClr val="000000"/>
                          </a:solidFill>
                          <a:effectLst/>
                        </a:rPr>
                        <a:t> </a:t>
                      </a:r>
                      <a:r>
                        <a:rPr lang="en-US" sz="1800" b="1" i="0" u="none" strike="noStrike" noProof="0" dirty="0" err="1">
                          <a:solidFill>
                            <a:srgbClr val="000000"/>
                          </a:solidFill>
                          <a:effectLst/>
                        </a:rPr>
                        <a:t>corfforaethol</a:t>
                      </a:r>
                      <a:r>
                        <a:rPr lang="en-US" sz="1800" b="1" i="0" u="none" strike="noStrike" noProof="0" dirty="0">
                          <a:solidFill>
                            <a:srgbClr val="000000"/>
                          </a:solidFill>
                          <a:effectLst/>
                        </a:rPr>
                        <a:t> </a:t>
                      </a:r>
                      <a:r>
                        <a:rPr lang="en-US" sz="1800" b="1" i="0" u="none" strike="noStrike" noProof="0" dirty="0" err="1">
                          <a:solidFill>
                            <a:srgbClr val="000000"/>
                          </a:solidFill>
                          <a:effectLst/>
                        </a:rPr>
                        <a:t>llwyddiannus</a:t>
                      </a:r>
                      <a:r>
                        <a:rPr lang="en-US" sz="1800" b="1" i="0" u="none" strike="noStrike" noProof="0" dirty="0">
                          <a:solidFill>
                            <a:srgbClr val="000000"/>
                          </a:solidFill>
                          <a:effectLst/>
                        </a:rPr>
                        <a:t>  </a:t>
                      </a:r>
                      <a:endParaRPr lang="en-US" b="1"/>
                    </a:p>
                    <a:p>
                      <a:pPr lvl="0" algn="l">
                        <a:lnSpc>
                          <a:spcPts val="1350"/>
                        </a:lnSpc>
                        <a:buNone/>
                      </a:pPr>
                      <a:r>
                        <a:rPr lang="en-US" sz="1800" b="1" i="0" dirty="0">
                          <a:solidFill>
                            <a:srgbClr val="000000"/>
                          </a:solidFill>
                          <a:effectLst/>
                          <a:latin typeface="Aptos"/>
                        </a:rPr>
                        <a:t>  </a:t>
                      </a:r>
                      <a:endParaRPr lang="en-US" sz="1800" b="1" i="0" dirty="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latin typeface="Aptos"/>
                        </a:rPr>
                        <a:t>Panel discussion: Successful corporate partnerships </a:t>
                      </a:r>
                      <a:endParaRPr lang="en-US"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4095986904"/>
                  </a:ext>
                </a:extLst>
              </a:tr>
              <a:tr h="570678">
                <a:tc>
                  <a:txBody>
                    <a:bodyPr/>
                    <a:lstStyle/>
                    <a:p>
                      <a:pPr algn="l" rtl="0" fontAlgn="base">
                        <a:lnSpc>
                          <a:spcPts val="1350"/>
                        </a:lnSpc>
                        <a:buNone/>
                      </a:pPr>
                      <a:r>
                        <a:rPr lang="en-US" sz="1800" b="0" i="0" dirty="0">
                          <a:solidFill>
                            <a:srgbClr val="000000"/>
                          </a:solidFill>
                          <a:effectLst/>
                          <a:latin typeface="Aptos"/>
                        </a:rPr>
                        <a:t>12.45 - 13.30  </a:t>
                      </a:r>
                      <a:endParaRPr lang="en-US" sz="1800" b="0" i="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rPr>
                        <a:t>Cinio a </a:t>
                      </a:r>
                      <a:r>
                        <a:rPr lang="en-US" sz="1800" b="1" i="0" u="none" strike="noStrike" noProof="0" dirty="0" err="1">
                          <a:solidFill>
                            <a:srgbClr val="000000"/>
                          </a:solidFill>
                          <a:effectLst/>
                        </a:rPr>
                        <a:t>rhwydweithio</a:t>
                      </a:r>
                      <a:endParaRPr lang="en-US" b="1" dirty="0" err="1"/>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350"/>
                        </a:lnSpc>
                        <a:buNone/>
                      </a:pPr>
                      <a:r>
                        <a:rPr lang="en-US" sz="1800" b="1" i="0" u="none" strike="noStrike" noProof="0" dirty="0">
                          <a:solidFill>
                            <a:srgbClr val="000000"/>
                          </a:solidFill>
                          <a:effectLst/>
                        </a:rPr>
                        <a:t>Lunch and networking  </a:t>
                      </a:r>
                      <a:endParaRPr lang="en-US" b="1" dirty="0"/>
                    </a:p>
                  </a:txBody>
                  <a:tcPr marL="66674" marR="66674">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905998942"/>
                  </a:ext>
                </a:extLst>
              </a:tr>
            </a:tbl>
          </a:graphicData>
        </a:graphic>
      </p:graphicFrame>
      <p:pic>
        <p:nvPicPr>
          <p:cNvPr id="4" name="Picture 3" descr="A puzzle pieces in pink and green&#10;&#10;AI-generated content may be incorrect.">
            <a:extLst>
              <a:ext uri="{FF2B5EF4-FFF2-40B4-BE49-F238E27FC236}">
                <a16:creationId xmlns:a16="http://schemas.microsoft.com/office/drawing/2014/main" id="{B3FA3D44-9CE7-4602-3EAE-BED79E303DA5}"/>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162486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18FD0C-1144-1368-0A62-A51CF2F5E57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16E5153-3B6E-200A-1CB0-24CA29917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9974F6DF-3687-33C9-AA89-52528F6226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306ABB75-8A74-5F0E-451C-9FFB1663D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48517F4-4229-8828-4F69-0354FDA1C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6E47AFF2-44E0-CAD3-9C39-37164A8D48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1E2B124-7D39-A299-486C-7C26E8B288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CC29CD13-353E-FB9C-EE91-1CE54124044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EFC07B7C-1876-1389-8BD3-D67EAC1BC5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239F5112-9FD2-3E50-5C64-F5212880A2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BC5A9B40-C9FC-84B2-52C9-9A856B50FE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4DB1B102-5BB7-076B-620C-495185F2F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364569B9-2FAE-DCB8-1BD9-F9F1E903C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76518652-54A6-E6EE-3BE3-DA7C38F84827}"/>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graphicFrame>
        <p:nvGraphicFramePr>
          <p:cNvPr id="4" name="Table 3">
            <a:extLst>
              <a:ext uri="{FF2B5EF4-FFF2-40B4-BE49-F238E27FC236}">
                <a16:creationId xmlns:a16="http://schemas.microsoft.com/office/drawing/2014/main" id="{F6DEF922-C777-BE50-693D-39E18B4C3419}"/>
              </a:ext>
            </a:extLst>
          </p:cNvPr>
          <p:cNvGraphicFramePr>
            <a:graphicFrameLocks noGrp="1"/>
          </p:cNvGraphicFramePr>
          <p:nvPr>
            <p:extLst>
              <p:ext uri="{D42A27DB-BD31-4B8C-83A1-F6EECF244321}">
                <p14:modId xmlns:p14="http://schemas.microsoft.com/office/powerpoint/2010/main" val="4164215422"/>
              </p:ext>
            </p:extLst>
          </p:nvPr>
        </p:nvGraphicFramePr>
        <p:xfrm>
          <a:off x="703668" y="768140"/>
          <a:ext cx="9790703" cy="5379418"/>
        </p:xfrm>
        <a:graphic>
          <a:graphicData uri="http://schemas.openxmlformats.org/drawingml/2006/table">
            <a:tbl>
              <a:tblPr bandRow="1">
                <a:tableStyleId>{5C22544A-7EE6-4342-B048-85BDC9FD1C3A}</a:tableStyleId>
              </a:tblPr>
              <a:tblGrid>
                <a:gridCol w="921187">
                  <a:extLst>
                    <a:ext uri="{9D8B030D-6E8A-4147-A177-3AD203B41FA5}">
                      <a16:colId xmlns:a16="http://schemas.microsoft.com/office/drawing/2014/main" val="1141835183"/>
                    </a:ext>
                  </a:extLst>
                </a:gridCol>
                <a:gridCol w="4434758">
                  <a:extLst>
                    <a:ext uri="{9D8B030D-6E8A-4147-A177-3AD203B41FA5}">
                      <a16:colId xmlns:a16="http://schemas.microsoft.com/office/drawing/2014/main" val="3896996463"/>
                    </a:ext>
                  </a:extLst>
                </a:gridCol>
                <a:gridCol w="4434758">
                  <a:extLst>
                    <a:ext uri="{9D8B030D-6E8A-4147-A177-3AD203B41FA5}">
                      <a16:colId xmlns:a16="http://schemas.microsoft.com/office/drawing/2014/main" val="1736440971"/>
                    </a:ext>
                  </a:extLst>
                </a:gridCol>
              </a:tblGrid>
              <a:tr h="451184">
                <a:tc>
                  <a:txBody>
                    <a:bodyPr/>
                    <a:lstStyle/>
                    <a:p>
                      <a:pPr algn="l" rtl="0" fontAlgn="base">
                        <a:lnSpc>
                          <a:spcPct val="100000"/>
                        </a:lnSpc>
                        <a:buNone/>
                      </a:pPr>
                      <a:r>
                        <a:rPr lang="en-US" sz="1800" dirty="0">
                          <a:effectLst/>
                          <a:latin typeface="Aptos"/>
                        </a:rPr>
                        <a:t>13.30 - 13.45  </a:t>
                      </a: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err="1">
                          <a:solidFill>
                            <a:srgbClr val="000000"/>
                          </a:solidFill>
                          <a:effectLst/>
                          <a:latin typeface="Aptos"/>
                        </a:rPr>
                        <a:t>Cynnull</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ar</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ôl</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cinio</a:t>
                      </a:r>
                      <a:r>
                        <a:rPr lang="en-US" sz="1800" b="1" i="0" u="none" strike="noStrike" noProof="0" dirty="0">
                          <a:solidFill>
                            <a:srgbClr val="000000"/>
                          </a:solidFill>
                          <a:effectLst/>
                          <a:latin typeface="Aptos"/>
                        </a:rPr>
                        <a:t> – </a:t>
                      </a:r>
                      <a:r>
                        <a:rPr lang="en-US" sz="1800" b="1" i="0" u="none" strike="noStrike" noProof="0" dirty="0" err="1">
                          <a:solidFill>
                            <a:srgbClr val="000000"/>
                          </a:solidFill>
                          <a:effectLst/>
                          <a:latin typeface="Aptos"/>
                        </a:rPr>
                        <a:t>mynd</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i</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weithdai</a:t>
                      </a:r>
                      <a:r>
                        <a:rPr lang="en-US" sz="1800" b="1" i="0" u="none" strike="noStrike" noProof="0" dirty="0">
                          <a:solidFill>
                            <a:srgbClr val="000000"/>
                          </a:solidFill>
                          <a:effectLst/>
                          <a:latin typeface="Aptos"/>
                        </a:rPr>
                        <a:t> </a:t>
                      </a:r>
                      <a:endParaRPr lang="en-US" dirty="0"/>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Convene after lunch – go to workshops</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1603167499"/>
                  </a:ext>
                </a:extLst>
              </a:tr>
              <a:tr h="897274">
                <a:tc>
                  <a:txBody>
                    <a:bodyPr/>
                    <a:lstStyle/>
                    <a:p>
                      <a:pPr algn="l" rtl="0" fontAlgn="base">
                        <a:lnSpc>
                          <a:spcPct val="100000"/>
                        </a:lnSpc>
                        <a:buNone/>
                      </a:pPr>
                      <a:r>
                        <a:rPr lang="en-US" sz="1800" dirty="0">
                          <a:effectLst/>
                          <a:latin typeface="Aptos"/>
                        </a:rPr>
                        <a:t>13.45 - 14.45   </a:t>
                      </a: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rtl="0" fontAlgn="base">
                        <a:lnSpc>
                          <a:spcPct val="100000"/>
                        </a:lnSpc>
                        <a:buNone/>
                      </a:pPr>
                      <a:r>
                        <a:rPr lang="en-US" sz="1800" b="1" i="0" u="none" strike="noStrike" noProof="0" err="1">
                          <a:effectLst/>
                        </a:rPr>
                        <a:t>Opsiynau</a:t>
                      </a:r>
                      <a:r>
                        <a:rPr lang="en-US" sz="1800" b="1" i="0" u="none" strike="noStrike" noProof="0" dirty="0">
                          <a:effectLst/>
                        </a:rPr>
                        <a:t> </a:t>
                      </a:r>
                      <a:r>
                        <a:rPr lang="en-US" sz="1800" b="1" i="0" u="none" strike="noStrike" noProof="0" err="1">
                          <a:effectLst/>
                        </a:rPr>
                        <a:t>sesiwn</a:t>
                      </a:r>
                      <a:r>
                        <a:rPr lang="en-US" sz="1800" b="1" i="0" u="none" strike="noStrike" noProof="0" dirty="0">
                          <a:effectLst/>
                        </a:rPr>
                        <a:t>: </a:t>
                      </a:r>
                      <a:endParaRPr lang="en-US" b="1" i="0" u="none" strike="noStrike" noProof="0"/>
                    </a:p>
                    <a:p>
                      <a:pPr lvl="0" algn="l">
                        <a:lnSpc>
                          <a:spcPct val="100000"/>
                        </a:lnSpc>
                        <a:spcBef>
                          <a:spcPts val="0"/>
                        </a:spcBef>
                        <a:spcAft>
                          <a:spcPts val="0"/>
                        </a:spcAft>
                        <a:buNone/>
                      </a:pPr>
                      <a:r>
                        <a:rPr lang="en-US" sz="1800" b="1" i="0" u="none" strike="noStrike" noProof="0" dirty="0">
                          <a:effectLst/>
                        </a:rPr>
                        <a:t>1.Llywodraethu </a:t>
                      </a:r>
                    </a:p>
                    <a:p>
                      <a:pPr lvl="0" algn="l">
                        <a:lnSpc>
                          <a:spcPct val="100000"/>
                        </a:lnSpc>
                        <a:spcBef>
                          <a:spcPts val="0"/>
                        </a:spcBef>
                        <a:spcAft>
                          <a:spcPts val="0"/>
                        </a:spcAft>
                        <a:buNone/>
                      </a:pPr>
                      <a:r>
                        <a:rPr lang="en-US" sz="1800" b="1" i="0" u="none" strike="noStrike" noProof="0" dirty="0">
                          <a:effectLst/>
                        </a:rPr>
                        <a:t>2.Cyllid </a:t>
                      </a:r>
                      <a:endParaRPr lang="en-US" b="1"/>
                    </a:p>
                    <a:p>
                      <a:pPr lvl="0">
                        <a:lnSpc>
                          <a:spcPct val="100000"/>
                        </a:lnSpc>
                        <a:buNone/>
                      </a:pPr>
                      <a:r>
                        <a:rPr lang="en-US" sz="1800" b="1" i="0" u="none" strike="noStrike" noProof="0" dirty="0">
                          <a:effectLst/>
                        </a:rPr>
                        <a:t>3.Dyngarwch </a:t>
                      </a:r>
                      <a:endParaRPr lang="en-US" b="1"/>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Session options:  </a:t>
                      </a:r>
                      <a:endParaRPr lang="en-US" sz="1800" b="0" i="0" u="none" strike="noStrike" noProof="0" dirty="0">
                        <a:solidFill>
                          <a:srgbClr val="000000"/>
                        </a:solidFill>
                        <a:effectLst/>
                        <a:latin typeface="Aptos"/>
                      </a:endParaRPr>
                    </a:p>
                    <a:p>
                      <a:pPr lvl="0">
                        <a:lnSpc>
                          <a:spcPct val="100000"/>
                        </a:lnSpc>
                        <a:buNone/>
                      </a:pPr>
                      <a:r>
                        <a:rPr lang="en-US" sz="1800" b="1" i="0" u="none" strike="noStrike" noProof="0" dirty="0">
                          <a:solidFill>
                            <a:srgbClr val="000000"/>
                          </a:solidFill>
                          <a:effectLst/>
                          <a:latin typeface="Aptos"/>
                        </a:rPr>
                        <a:t>1.Governance  </a:t>
                      </a:r>
                      <a:endParaRPr lang="en-US" sz="1800" b="0" i="0" u="none" strike="noStrike" noProof="0" dirty="0">
                        <a:solidFill>
                          <a:srgbClr val="000000"/>
                        </a:solidFill>
                        <a:effectLst/>
                        <a:latin typeface="Aptos"/>
                      </a:endParaRPr>
                    </a:p>
                    <a:p>
                      <a:pPr lvl="0">
                        <a:lnSpc>
                          <a:spcPct val="100000"/>
                        </a:lnSpc>
                        <a:buNone/>
                      </a:pPr>
                      <a:r>
                        <a:rPr lang="en-US" sz="1800" b="1" i="0" u="none" strike="noStrike" noProof="0" dirty="0">
                          <a:solidFill>
                            <a:srgbClr val="000000"/>
                          </a:solidFill>
                          <a:effectLst/>
                          <a:latin typeface="Aptos"/>
                        </a:rPr>
                        <a:t>2.Finance  </a:t>
                      </a:r>
                      <a:endParaRPr lang="en-US" sz="1800" b="0" i="0" u="none" strike="noStrike" noProof="0" dirty="0">
                        <a:solidFill>
                          <a:srgbClr val="000000"/>
                        </a:solidFill>
                        <a:effectLst/>
                        <a:latin typeface="Aptos"/>
                      </a:endParaRPr>
                    </a:p>
                    <a:p>
                      <a:pPr lvl="0">
                        <a:lnSpc>
                          <a:spcPct val="100000"/>
                        </a:lnSpc>
                        <a:buNone/>
                      </a:pPr>
                      <a:r>
                        <a:rPr lang="en-US" sz="1800" b="1" i="0" u="none" strike="noStrike" noProof="0" dirty="0">
                          <a:solidFill>
                            <a:srgbClr val="000000"/>
                          </a:solidFill>
                          <a:effectLst/>
                          <a:latin typeface="Aptos"/>
                        </a:rPr>
                        <a:t>3.Philanthropy  </a:t>
                      </a:r>
                      <a:endParaRPr lang="en-US" sz="1800" b="0" i="0" u="none" strike="noStrike" noProof="0" dirty="0">
                        <a:solidFill>
                          <a:srgbClr val="000000"/>
                        </a:solidFill>
                        <a:effectLst/>
                        <a:latin typeface="Aptos"/>
                      </a:endParaRPr>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84283837"/>
                  </a:ext>
                </a:extLst>
              </a:tr>
              <a:tr h="317497">
                <a:tc>
                  <a:txBody>
                    <a:bodyPr/>
                    <a:lstStyle/>
                    <a:p>
                      <a:pPr algn="l" rtl="0" fontAlgn="base">
                        <a:lnSpc>
                          <a:spcPct val="100000"/>
                        </a:lnSpc>
                        <a:buNone/>
                      </a:pPr>
                      <a:r>
                        <a:rPr lang="en-US" sz="1800" dirty="0">
                          <a:effectLst/>
                          <a:latin typeface="Aptos"/>
                        </a:rPr>
                        <a:t>14.45 - 14.50 </a:t>
                      </a:r>
                      <a:endParaRPr lang="en-US" sz="180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rtl="0" fontAlgn="base">
                        <a:lnSpc>
                          <a:spcPct val="100000"/>
                        </a:lnSpc>
                        <a:buNone/>
                      </a:pPr>
                      <a:r>
                        <a:rPr lang="en-US" sz="1800" b="1" i="0" u="none" strike="noStrike" noProof="0" dirty="0" err="1">
                          <a:effectLst/>
                        </a:rPr>
                        <a:t>Symud</a:t>
                      </a:r>
                      <a:r>
                        <a:rPr lang="en-US" sz="1800" b="1" i="0" u="none" strike="noStrike" noProof="0" dirty="0">
                          <a:effectLst/>
                        </a:rPr>
                        <a:t> </a:t>
                      </a:r>
                      <a:r>
                        <a:rPr lang="en-US" sz="1800" b="1" i="0" u="none" strike="noStrike" noProof="0" dirty="0" err="1">
                          <a:effectLst/>
                        </a:rPr>
                        <a:t>i</a:t>
                      </a:r>
                      <a:r>
                        <a:rPr lang="en-US" sz="1800" b="1" i="0" u="none" strike="noStrike" noProof="0" dirty="0">
                          <a:effectLst/>
                        </a:rPr>
                        <a:t> </a:t>
                      </a:r>
                      <a:r>
                        <a:rPr lang="en-US" sz="1800" b="1" i="0" u="none" strike="noStrike" noProof="0" dirty="0" err="1">
                          <a:effectLst/>
                        </a:rPr>
                        <a:t>weithdy</a:t>
                      </a:r>
                      <a:r>
                        <a:rPr lang="en-US" sz="1800" b="1" i="0" u="none" strike="noStrike" noProof="0" dirty="0">
                          <a:effectLst/>
                        </a:rPr>
                        <a:t> </a:t>
                      </a:r>
                      <a:r>
                        <a:rPr lang="en-US" sz="1800" b="1" i="0" u="none" strike="noStrike" noProof="0" dirty="0" err="1">
                          <a:effectLst/>
                        </a:rPr>
                        <a:t>yn</a:t>
                      </a:r>
                      <a:r>
                        <a:rPr lang="en-US" sz="1800" b="1" i="0" u="none" strike="noStrike" noProof="0" dirty="0">
                          <a:effectLst/>
                        </a:rPr>
                        <a:t> y </a:t>
                      </a:r>
                      <a:r>
                        <a:rPr lang="en-US" sz="1800" b="1" i="0" u="none" strike="noStrike" noProof="0" dirty="0" err="1">
                          <a:effectLst/>
                        </a:rPr>
                        <a:t>brif</a:t>
                      </a:r>
                      <a:r>
                        <a:rPr lang="en-US" sz="1800" b="1" i="0" u="none" strike="noStrike" noProof="0" dirty="0">
                          <a:effectLst/>
                        </a:rPr>
                        <a:t> </a:t>
                      </a:r>
                      <a:r>
                        <a:rPr lang="en-US" sz="1800" b="1" i="0" u="none" strike="noStrike" noProof="0" dirty="0" err="1">
                          <a:effectLst/>
                        </a:rPr>
                        <a:t>ystafell</a:t>
                      </a:r>
                      <a:r>
                        <a:rPr lang="en-US" sz="1800" b="1" i="0" u="none" strike="noStrike" noProof="0" dirty="0">
                          <a:effectLst/>
                        </a:rPr>
                        <a:t> </a:t>
                      </a:r>
                      <a:endParaRPr lang="en-US" b="1"/>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Move to workshop in main room </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287519295"/>
                  </a:ext>
                </a:extLst>
              </a:tr>
              <a:tr h="897274">
                <a:tc>
                  <a:txBody>
                    <a:bodyPr/>
                    <a:lstStyle/>
                    <a:p>
                      <a:pPr algn="l" rtl="0" fontAlgn="base">
                        <a:lnSpc>
                          <a:spcPct val="100000"/>
                        </a:lnSpc>
                        <a:buNone/>
                      </a:pPr>
                      <a:r>
                        <a:rPr lang="en-US" sz="1800" dirty="0">
                          <a:effectLst/>
                          <a:latin typeface="Aptos"/>
                        </a:rPr>
                        <a:t>14.50 - 15.35 </a:t>
                      </a:r>
                      <a:endParaRPr lang="en-US" sz="180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800" b="1" i="0" u="none" strike="noStrike" noProof="0" err="1">
                          <a:solidFill>
                            <a:srgbClr val="000000"/>
                          </a:solidFill>
                          <a:effectLst/>
                          <a:latin typeface="Aptos"/>
                        </a:rPr>
                        <a:t>Sesiwn</a:t>
                      </a:r>
                      <a:r>
                        <a:rPr lang="en-US" sz="1800" b="1" i="0" u="none" strike="noStrike" noProof="0" dirty="0">
                          <a:solidFill>
                            <a:srgbClr val="000000"/>
                          </a:solidFill>
                          <a:effectLst/>
                          <a:latin typeface="Aptos"/>
                        </a:rPr>
                        <a:t> </a:t>
                      </a:r>
                      <a:r>
                        <a:rPr lang="en-US" sz="1800" b="1" i="0" u="none" strike="noStrike" noProof="0" err="1">
                          <a:solidFill>
                            <a:srgbClr val="000000"/>
                          </a:solidFill>
                          <a:effectLst/>
                          <a:latin typeface="Aptos"/>
                        </a:rPr>
                        <a:t>Gwell</a:t>
                      </a:r>
                      <a:r>
                        <a:rPr lang="en-US" sz="1800" b="1" i="0" u="none" strike="noStrike" noProof="0" dirty="0">
                          <a:solidFill>
                            <a:srgbClr val="000000"/>
                          </a:solidFill>
                          <a:effectLst/>
                          <a:latin typeface="Aptos"/>
                        </a:rPr>
                        <a:t> </a:t>
                      </a:r>
                      <a:r>
                        <a:rPr lang="en-US" sz="1800" b="1" i="0" u="none" strike="noStrike" noProof="0" err="1">
                          <a:solidFill>
                            <a:srgbClr val="000000"/>
                          </a:solidFill>
                          <a:effectLst/>
                          <a:latin typeface="Aptos"/>
                        </a:rPr>
                        <a:t>Gyda'n</a:t>
                      </a:r>
                      <a:r>
                        <a:rPr lang="en-US" sz="1800" b="1" i="0" u="none" strike="noStrike" noProof="0" dirty="0">
                          <a:solidFill>
                            <a:srgbClr val="000000"/>
                          </a:solidFill>
                          <a:effectLst/>
                          <a:latin typeface="Aptos"/>
                        </a:rPr>
                        <a:t> </a:t>
                      </a:r>
                      <a:r>
                        <a:rPr lang="en-US" sz="1800" b="1" i="0" u="none" strike="noStrike" noProof="0" err="1">
                          <a:solidFill>
                            <a:srgbClr val="000000"/>
                          </a:solidFill>
                          <a:effectLst/>
                          <a:latin typeface="Aptos"/>
                        </a:rPr>
                        <a:t>Gilydd</a:t>
                      </a:r>
                      <a:r>
                        <a:rPr lang="en-US" sz="1800" b="1" i="0" u="none" strike="noStrike" noProof="0" dirty="0">
                          <a:solidFill>
                            <a:srgbClr val="000000"/>
                          </a:solidFill>
                          <a:effectLst/>
                          <a:latin typeface="Aptos"/>
                        </a:rPr>
                        <a:t>: </a:t>
                      </a:r>
                    </a:p>
                    <a:p>
                      <a:pPr lvl="0" algn="l">
                        <a:lnSpc>
                          <a:spcPct val="100000"/>
                        </a:lnSpc>
                        <a:spcBef>
                          <a:spcPts val="0"/>
                        </a:spcBef>
                        <a:spcAft>
                          <a:spcPts val="0"/>
                        </a:spcAft>
                        <a:buNone/>
                      </a:pPr>
                      <a:r>
                        <a:rPr lang="en-US" sz="1800" b="1" i="0" u="none" strike="noStrike" noProof="0" dirty="0">
                          <a:solidFill>
                            <a:srgbClr val="000000"/>
                          </a:solidFill>
                          <a:effectLst/>
                          <a:latin typeface="Aptos"/>
                        </a:rPr>
                        <a:t>1. Cyd-</a:t>
                      </a:r>
                      <a:r>
                        <a:rPr lang="en-US" sz="1800" b="1" i="0" u="none" strike="noStrike" noProof="0" err="1">
                          <a:solidFill>
                            <a:srgbClr val="000000"/>
                          </a:solidFill>
                          <a:effectLst/>
                          <a:latin typeface="Aptos"/>
                        </a:rPr>
                        <a:t>ariannu</a:t>
                      </a:r>
                      <a:r>
                        <a:rPr lang="en-US" sz="1800" b="1" i="0" u="none" strike="noStrike" noProof="0" dirty="0">
                          <a:solidFill>
                            <a:srgbClr val="000000"/>
                          </a:solidFill>
                          <a:effectLst/>
                          <a:latin typeface="Aptos"/>
                        </a:rPr>
                        <a:t> </a:t>
                      </a:r>
                    </a:p>
                    <a:p>
                      <a:pPr lvl="0" algn="l">
                        <a:lnSpc>
                          <a:spcPct val="100000"/>
                        </a:lnSpc>
                        <a:spcBef>
                          <a:spcPts val="0"/>
                        </a:spcBef>
                        <a:spcAft>
                          <a:spcPts val="0"/>
                        </a:spcAft>
                        <a:buNone/>
                      </a:pPr>
                      <a:r>
                        <a:rPr lang="en-US" sz="1800" b="1" i="0" u="none" strike="noStrike" noProof="0" dirty="0">
                          <a:solidFill>
                            <a:srgbClr val="000000"/>
                          </a:solidFill>
                          <a:effectLst/>
                          <a:latin typeface="Aptos"/>
                        </a:rPr>
                        <a:t>2. </a:t>
                      </a:r>
                      <a:r>
                        <a:rPr lang="en-US" sz="1800" b="1" i="0" u="none" strike="noStrike" noProof="0" err="1">
                          <a:solidFill>
                            <a:srgbClr val="000000"/>
                          </a:solidFill>
                          <a:effectLst/>
                          <a:latin typeface="Aptos"/>
                        </a:rPr>
                        <a:t>Anghenion</a:t>
                      </a:r>
                      <a:r>
                        <a:rPr lang="en-US" sz="1800" b="1" i="0" u="none" strike="noStrike" noProof="0" dirty="0">
                          <a:solidFill>
                            <a:srgbClr val="000000"/>
                          </a:solidFill>
                          <a:effectLst/>
                          <a:latin typeface="Aptos"/>
                        </a:rPr>
                        <a:t> </a:t>
                      </a:r>
                      <a:r>
                        <a:rPr lang="en-US" sz="1800" b="1" i="0" u="none" strike="noStrike" noProof="0" err="1">
                          <a:solidFill>
                            <a:srgbClr val="000000"/>
                          </a:solidFill>
                          <a:effectLst/>
                          <a:latin typeface="Aptos"/>
                        </a:rPr>
                        <a:t>hyfforddi</a:t>
                      </a:r>
                      <a:r>
                        <a:rPr lang="en-US" sz="1800" b="1" i="0" u="none" strike="noStrike" noProof="0" dirty="0">
                          <a:solidFill>
                            <a:srgbClr val="000000"/>
                          </a:solidFill>
                          <a:effectLst/>
                          <a:latin typeface="Aptos"/>
                        </a:rPr>
                        <a:t> a </a:t>
                      </a:r>
                      <a:r>
                        <a:rPr lang="en-US" sz="1800" b="1" i="0" u="none" strike="noStrike" noProof="0" err="1">
                          <a:solidFill>
                            <a:srgbClr val="000000"/>
                          </a:solidFill>
                          <a:effectLst/>
                          <a:latin typeface="Aptos"/>
                        </a:rPr>
                        <a:t>datblygu</a:t>
                      </a:r>
                      <a:r>
                        <a:rPr lang="en-US" sz="1800" b="1" i="0" u="none" strike="noStrike" noProof="0" dirty="0">
                          <a:solidFill>
                            <a:srgbClr val="000000"/>
                          </a:solidFill>
                          <a:effectLst/>
                          <a:latin typeface="Aptos"/>
                        </a:rPr>
                        <a:t> </a:t>
                      </a:r>
                      <a:r>
                        <a:rPr lang="en-US" sz="1800" b="1" i="0" u="none" strike="noStrike" noProof="0" err="1">
                          <a:solidFill>
                            <a:srgbClr val="000000"/>
                          </a:solidFill>
                          <a:effectLst/>
                          <a:latin typeface="Aptos"/>
                        </a:rPr>
                        <a:t>ar</a:t>
                      </a:r>
                      <a:r>
                        <a:rPr lang="en-US" sz="1800" b="1" i="0" u="none" strike="noStrike" noProof="0" dirty="0">
                          <a:solidFill>
                            <a:srgbClr val="000000"/>
                          </a:solidFill>
                          <a:effectLst/>
                          <a:latin typeface="Aptos"/>
                        </a:rPr>
                        <a:t> y </a:t>
                      </a:r>
                      <a:r>
                        <a:rPr lang="en-US" sz="1800" b="1" i="0" u="none" strike="noStrike" noProof="0" err="1">
                          <a:solidFill>
                            <a:srgbClr val="000000"/>
                          </a:solidFill>
                          <a:effectLst/>
                          <a:latin typeface="Aptos"/>
                        </a:rPr>
                        <a:t>cyd</a:t>
                      </a:r>
                      <a:r>
                        <a:rPr lang="en-US" sz="1800" b="1" i="0" u="none" strike="noStrike" noProof="0" dirty="0">
                          <a:solidFill>
                            <a:srgbClr val="000000"/>
                          </a:solidFill>
                          <a:effectLst/>
                          <a:latin typeface="Aptos"/>
                        </a:rPr>
                        <a:t> </a:t>
                      </a:r>
                    </a:p>
                    <a:p>
                      <a:pPr lvl="0" algn="l">
                        <a:lnSpc>
                          <a:spcPct val="100000"/>
                        </a:lnSpc>
                        <a:spcBef>
                          <a:spcPts val="0"/>
                        </a:spcBef>
                        <a:spcAft>
                          <a:spcPts val="0"/>
                        </a:spcAft>
                        <a:buNone/>
                      </a:pPr>
                      <a:r>
                        <a:rPr lang="en-US" sz="1800" b="1" i="0" u="none" strike="noStrike" noProof="0" dirty="0">
                          <a:solidFill>
                            <a:srgbClr val="000000"/>
                          </a:solidFill>
                          <a:effectLst/>
                          <a:latin typeface="Aptos"/>
                        </a:rPr>
                        <a:t>3. </a:t>
                      </a:r>
                      <a:r>
                        <a:rPr lang="en-US" sz="1800" b="1" i="0" u="none" strike="noStrike" noProof="0" dirty="0" err="1">
                          <a:solidFill>
                            <a:srgbClr val="000000"/>
                          </a:solidFill>
                          <a:effectLst/>
                          <a:latin typeface="Aptos"/>
                        </a:rPr>
                        <a:t>Rhannu</a:t>
                      </a:r>
                      <a:r>
                        <a:rPr lang="en-US" sz="1800" b="1" i="0" u="none" strike="noStrike" noProof="0" dirty="0">
                          <a:solidFill>
                            <a:srgbClr val="000000"/>
                          </a:solidFill>
                          <a:effectLst/>
                          <a:latin typeface="Aptos"/>
                        </a:rPr>
                        <a:t> </a:t>
                      </a:r>
                      <a:r>
                        <a:rPr lang="en-US" sz="1800" b="1" i="0" u="none" strike="noStrike" noProof="0" dirty="0" err="1">
                          <a:solidFill>
                            <a:srgbClr val="000000"/>
                          </a:solidFill>
                          <a:effectLst/>
                          <a:latin typeface="Aptos"/>
                        </a:rPr>
                        <a:t>adnoddau</a:t>
                      </a:r>
                      <a:r>
                        <a:rPr lang="en-US" sz="1800" b="1" i="0" u="none" strike="noStrike" noProof="0" dirty="0">
                          <a:solidFill>
                            <a:srgbClr val="000000"/>
                          </a:solidFill>
                          <a:effectLst/>
                          <a:latin typeface="Aptos"/>
                        </a:rPr>
                        <a:t> a </a:t>
                      </a:r>
                      <a:r>
                        <a:rPr lang="en-US" sz="1800" b="1" i="0" u="none" strike="noStrike" noProof="0" dirty="0" err="1">
                          <a:solidFill>
                            <a:srgbClr val="000000"/>
                          </a:solidFill>
                          <a:effectLst/>
                          <a:latin typeface="Aptos"/>
                        </a:rPr>
                        <a:t>gwybodaeth</a:t>
                      </a:r>
                      <a:r>
                        <a:rPr lang="en-US" sz="1800" b="1" i="0" u="none" strike="noStrike" noProof="0" dirty="0">
                          <a:solidFill>
                            <a:srgbClr val="000000"/>
                          </a:solidFill>
                          <a:effectLst/>
                          <a:latin typeface="Aptos"/>
                        </a:rPr>
                        <a:t> </a:t>
                      </a:r>
                      <a:endParaRPr lang="en-US" b="1"/>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ct val="100000"/>
                        </a:lnSpc>
                        <a:buNone/>
                      </a:pPr>
                      <a:r>
                        <a:rPr lang="en-US" sz="1800" b="1" i="0" u="none" strike="noStrike" noProof="0" dirty="0">
                          <a:solidFill>
                            <a:srgbClr val="000000"/>
                          </a:solidFill>
                          <a:effectLst/>
                          <a:latin typeface="Aptos"/>
                        </a:rPr>
                        <a:t>Better Together session: </a:t>
                      </a:r>
                      <a:endParaRPr lang="en-US" sz="1800" b="0" i="0" u="none" strike="noStrike" noProof="0" dirty="0">
                        <a:solidFill>
                          <a:srgbClr val="000000"/>
                        </a:solidFill>
                        <a:effectLst/>
                        <a:latin typeface="Aptos"/>
                      </a:endParaRPr>
                    </a:p>
                    <a:p>
                      <a:pPr lvl="0">
                        <a:lnSpc>
                          <a:spcPct val="100000"/>
                        </a:lnSpc>
                        <a:spcBef>
                          <a:spcPts val="0"/>
                        </a:spcBef>
                        <a:spcAft>
                          <a:spcPts val="0"/>
                        </a:spcAft>
                        <a:buNone/>
                      </a:pPr>
                      <a:r>
                        <a:rPr lang="en-US" sz="1800" b="1" i="0" u="none" strike="noStrike" noProof="0" dirty="0">
                          <a:solidFill>
                            <a:srgbClr val="000000"/>
                          </a:solidFill>
                          <a:effectLst/>
                          <a:latin typeface="Aptos"/>
                        </a:rPr>
                        <a:t>1. Joint funding  </a:t>
                      </a:r>
                      <a:endParaRPr lang="en-US" sz="1800" b="0" i="0" u="none" strike="noStrike" noProof="0" dirty="0">
                        <a:solidFill>
                          <a:srgbClr val="000000"/>
                        </a:solidFill>
                        <a:effectLst/>
                        <a:latin typeface="Aptos"/>
                      </a:endParaRPr>
                    </a:p>
                    <a:p>
                      <a:pPr lvl="0">
                        <a:lnSpc>
                          <a:spcPct val="100000"/>
                        </a:lnSpc>
                        <a:spcBef>
                          <a:spcPts val="0"/>
                        </a:spcBef>
                        <a:spcAft>
                          <a:spcPts val="0"/>
                        </a:spcAft>
                        <a:buNone/>
                      </a:pPr>
                      <a:r>
                        <a:rPr lang="en-US" sz="1800" b="1" i="0" u="none" strike="noStrike" noProof="0" dirty="0">
                          <a:solidFill>
                            <a:srgbClr val="000000"/>
                          </a:solidFill>
                          <a:effectLst/>
                          <a:latin typeface="Aptos"/>
                        </a:rPr>
                        <a:t>2. Joint training and development needs  </a:t>
                      </a:r>
                      <a:endParaRPr lang="en-US" sz="1800" b="0" i="0" u="none" strike="noStrike" noProof="0" dirty="0">
                        <a:solidFill>
                          <a:srgbClr val="000000"/>
                        </a:solidFill>
                        <a:effectLst/>
                        <a:latin typeface="Aptos"/>
                      </a:endParaRPr>
                    </a:p>
                    <a:p>
                      <a:pPr lvl="0">
                        <a:lnSpc>
                          <a:spcPct val="100000"/>
                        </a:lnSpc>
                        <a:spcBef>
                          <a:spcPts val="0"/>
                        </a:spcBef>
                        <a:spcAft>
                          <a:spcPts val="0"/>
                        </a:spcAft>
                        <a:buNone/>
                      </a:pPr>
                      <a:r>
                        <a:rPr lang="en-US" sz="1800" b="1" i="0" u="none" strike="noStrike" noProof="0" dirty="0">
                          <a:solidFill>
                            <a:srgbClr val="000000"/>
                          </a:solidFill>
                          <a:effectLst/>
                          <a:latin typeface="Aptos"/>
                        </a:rPr>
                        <a:t>3. Sharing resources and knowledge  </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276107804"/>
                  </a:ext>
                </a:extLst>
              </a:tr>
              <a:tr h="317497">
                <a:tc>
                  <a:txBody>
                    <a:bodyPr/>
                    <a:lstStyle/>
                    <a:p>
                      <a:pPr algn="l" rtl="0" fontAlgn="base">
                        <a:lnSpc>
                          <a:spcPct val="100000"/>
                        </a:lnSpc>
                        <a:buNone/>
                      </a:pPr>
                      <a:r>
                        <a:rPr lang="en-US" sz="1800" dirty="0">
                          <a:effectLst/>
                          <a:latin typeface="Aptos"/>
                        </a:rPr>
                        <a:t>15.35 - 15.50 </a:t>
                      </a:r>
                      <a:endParaRPr lang="en-US" sz="180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err="1">
                          <a:effectLst/>
                        </a:rPr>
                        <a:t>Rhannu</a:t>
                      </a:r>
                      <a:r>
                        <a:rPr lang="en-US" sz="1800" b="1" i="0" u="none" strike="noStrike" noProof="0" dirty="0">
                          <a:effectLst/>
                        </a:rPr>
                        <a:t> </a:t>
                      </a:r>
                      <a:r>
                        <a:rPr lang="en-US" sz="1800" b="1" i="0" u="none" strike="noStrike" noProof="0" dirty="0" err="1">
                          <a:effectLst/>
                        </a:rPr>
                        <a:t>dysgu</a:t>
                      </a:r>
                      <a:r>
                        <a:rPr lang="en-US" sz="1800" b="1" i="0" u="none" strike="noStrike" noProof="0" dirty="0">
                          <a:effectLst/>
                        </a:rPr>
                        <a:t> </a:t>
                      </a:r>
                      <a:r>
                        <a:rPr lang="en-US" sz="1800" b="1" i="0" u="none" strike="noStrike" noProof="0" dirty="0" err="1">
                          <a:effectLst/>
                        </a:rPr>
                        <a:t>o'r</a:t>
                      </a:r>
                      <a:r>
                        <a:rPr lang="en-US" sz="1800" b="1" i="0" u="none" strike="noStrike" noProof="0" dirty="0">
                          <a:effectLst/>
                        </a:rPr>
                        <a:t> </a:t>
                      </a:r>
                      <a:r>
                        <a:rPr lang="en-US" sz="1800" b="1" i="0" u="none" strike="noStrike" noProof="0" dirty="0" err="1">
                          <a:effectLst/>
                        </a:rPr>
                        <a:t>diwrnod</a:t>
                      </a:r>
                      <a:r>
                        <a:rPr lang="en-US" sz="1800" b="1" i="0" u="none" strike="noStrike" noProof="0" dirty="0">
                          <a:effectLst/>
                        </a:rPr>
                        <a:t>    </a:t>
                      </a:r>
                      <a:endParaRPr lang="en-US" b="1"/>
                    </a:p>
                    <a:p>
                      <a:pPr lvl="0">
                        <a:lnSpc>
                          <a:spcPct val="100000"/>
                        </a:lnSpc>
                        <a:buNone/>
                      </a:pPr>
                      <a:endParaRPr lang="en-US" sz="1800" b="1">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Sharing learning from the day   </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948922533"/>
                  </a:ext>
                </a:extLst>
              </a:tr>
              <a:tr h="317497">
                <a:tc>
                  <a:txBody>
                    <a:bodyPr/>
                    <a:lstStyle/>
                    <a:p>
                      <a:pPr algn="l" rtl="0" fontAlgn="base">
                        <a:lnSpc>
                          <a:spcPct val="100000"/>
                        </a:lnSpc>
                        <a:buNone/>
                      </a:pPr>
                      <a:r>
                        <a:rPr lang="en-US" sz="1800" dirty="0">
                          <a:effectLst/>
                          <a:latin typeface="Aptos"/>
                        </a:rPr>
                        <a:t>15.50 - 16.00 </a:t>
                      </a:r>
                      <a:endParaRPr lang="en-US" sz="180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err="1">
                          <a:effectLst/>
                        </a:rPr>
                        <a:t>Adborth</a:t>
                      </a:r>
                      <a:r>
                        <a:rPr lang="en-US" sz="1800" b="1" i="0" u="none" strike="noStrike" noProof="0" dirty="0">
                          <a:effectLst/>
                        </a:rPr>
                        <a:t> a Chau  </a:t>
                      </a:r>
                      <a:endParaRPr lang="en-US" b="1" dirty="0"/>
                    </a:p>
                    <a:p>
                      <a:pPr lvl="0">
                        <a:lnSpc>
                          <a:spcPct val="100000"/>
                        </a:lnSpc>
                        <a:buNone/>
                      </a:pPr>
                      <a:endParaRPr lang="en-US" sz="1800" b="1">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Feedback and Closing </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3556773312"/>
                  </a:ext>
                </a:extLst>
              </a:tr>
              <a:tr h="317497">
                <a:tc>
                  <a:txBody>
                    <a:bodyPr/>
                    <a:lstStyle/>
                    <a:p>
                      <a:pPr algn="l" rtl="0" fontAlgn="base">
                        <a:lnSpc>
                          <a:spcPct val="100000"/>
                        </a:lnSpc>
                        <a:buNone/>
                      </a:pPr>
                      <a:r>
                        <a:rPr lang="en-US" sz="1800" dirty="0">
                          <a:effectLst/>
                          <a:latin typeface="Aptos"/>
                        </a:rPr>
                        <a:t>16.00 - 16.15 </a:t>
                      </a:r>
                      <a:endParaRPr lang="en-US" sz="180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rtl="0" fontAlgn="base">
                        <a:lnSpc>
                          <a:spcPct val="100000"/>
                        </a:lnSpc>
                        <a:buNone/>
                      </a:pPr>
                      <a:r>
                        <a:rPr lang="en-US" sz="1800" b="1" err="1">
                          <a:effectLst/>
                          <a:latin typeface="Aptos"/>
                        </a:rPr>
                        <a:t>Rhydweithio</a:t>
                      </a:r>
                    </a:p>
                    <a:p>
                      <a:pPr lvl="0">
                        <a:lnSpc>
                          <a:spcPct val="100000"/>
                        </a:lnSpc>
                        <a:buNone/>
                      </a:pPr>
                      <a:endParaRPr lang="en-US" sz="1800" b="1" dirty="0">
                        <a:effectLst/>
                        <a:latin typeface="Aptos"/>
                      </a:endParaRPr>
                    </a:p>
                  </a:txBody>
                  <a:tcPr marL="46006" marR="46006" marT="31547" marB="31547">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nSpc>
                          <a:spcPct val="100000"/>
                        </a:lnSpc>
                        <a:buNone/>
                      </a:pPr>
                      <a:r>
                        <a:rPr lang="en-US" sz="1800" b="1" i="0" u="none" strike="noStrike" noProof="0" dirty="0">
                          <a:solidFill>
                            <a:srgbClr val="000000"/>
                          </a:solidFill>
                          <a:effectLst/>
                          <a:latin typeface="Aptos"/>
                        </a:rPr>
                        <a:t>Networking</a:t>
                      </a:r>
                      <a:endParaRPr lang="en-US" dirty="0"/>
                    </a:p>
                  </a:txBody>
                  <a:tcPr marL="46005" marR="46005" marT="31546" marB="31546">
                    <a:lnL w="9525" cap="flat" cmpd="sng" algn="ctr">
                      <a:solidFill>
                        <a:srgbClr val="000000"/>
                      </a:solidFill>
                      <a:prstDash val="solid"/>
                      <a:round/>
                      <a:headEnd type="none" w="med" len="med"/>
                      <a:tailEnd type="none" w="med" len="med"/>
                    </a:lnL>
                    <a:lnR w="9524">
                      <a:solidFill>
                        <a:srgbClr val="000000"/>
                      </a:solidFill>
                    </a:lnR>
                    <a:lnT w="9524">
                      <a:solidFill>
                        <a:srgbClr val="000000"/>
                      </a:solidFill>
                    </a:lnT>
                    <a:lnB w="9524">
                      <a:solidFill>
                        <a:srgbClr val="000000"/>
                      </a:solidFill>
                    </a:lnB>
                    <a:noFill/>
                  </a:tcPr>
                </a:tc>
                <a:extLst>
                  <a:ext uri="{0D108BD9-81ED-4DB2-BD59-A6C34878D82A}">
                    <a16:rowId xmlns:a16="http://schemas.microsoft.com/office/drawing/2014/main" val="2686037488"/>
                  </a:ext>
                </a:extLst>
              </a:tr>
            </a:tbl>
          </a:graphicData>
        </a:graphic>
      </p:graphicFrame>
      <p:pic>
        <p:nvPicPr>
          <p:cNvPr id="5" name="Picture 4" descr="A puzzle pieces in pink and green&#10;&#10;AI-generated content may be incorrect.">
            <a:extLst>
              <a:ext uri="{FF2B5EF4-FFF2-40B4-BE49-F238E27FC236}">
                <a16:creationId xmlns:a16="http://schemas.microsoft.com/office/drawing/2014/main" id="{7B08E2A1-B5C1-81D4-8D04-44435D2E8A7D}"/>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346375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D340BC-7A81-99E9-B49E-3B1382FC234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6F8512C-1904-FD42-D8CC-9B9779DAA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3CF9A-AD8D-3EBD-A258-03D8628CBB3D}"/>
              </a:ext>
            </a:extLst>
          </p:cNvPr>
          <p:cNvSpPr>
            <a:spLocks noGrp="1"/>
          </p:cNvSpPr>
          <p:nvPr>
            <p:ph type="ctrTitle"/>
          </p:nvPr>
        </p:nvSpPr>
        <p:spPr>
          <a:xfrm>
            <a:off x="302502" y="1565862"/>
            <a:ext cx="9795598" cy="5213896"/>
          </a:xfrm>
        </p:spPr>
        <p:txBody>
          <a:bodyPr anchor="t">
            <a:normAutofit fontScale="90000"/>
          </a:bodyPr>
          <a:lstStyle/>
          <a:p>
            <a:pPr algn="l"/>
            <a:r>
              <a:rPr lang="en-US" sz="2800" dirty="0">
                <a:latin typeface="Aptos Display"/>
              </a:rPr>
              <a:t>We just want to know what we are doing is correct </a:t>
            </a:r>
            <a:br>
              <a:rPr lang="en-US" dirty="0"/>
            </a:br>
            <a:r>
              <a:rPr lang="en-US" sz="2000" i="1" dirty="0" err="1">
                <a:ea typeface="+mj-lt"/>
                <a:cs typeface="+mj-lt"/>
              </a:rPr>
              <a:t>Rydyn</a:t>
            </a:r>
            <a:r>
              <a:rPr lang="en-US" sz="2000" i="1" dirty="0">
                <a:ea typeface="+mj-lt"/>
                <a:cs typeface="+mj-lt"/>
              </a:rPr>
              <a:t> </a:t>
            </a:r>
            <a:r>
              <a:rPr lang="en-US" sz="2000" i="1" dirty="0" err="1">
                <a:ea typeface="+mj-lt"/>
                <a:cs typeface="+mj-lt"/>
              </a:rPr>
              <a:t>ni</a:t>
            </a:r>
            <a:r>
              <a:rPr lang="en-US" sz="2000" i="1" dirty="0">
                <a:ea typeface="+mj-lt"/>
                <a:cs typeface="+mj-lt"/>
              </a:rPr>
              <a:t> </a:t>
            </a:r>
            <a:r>
              <a:rPr lang="en-US" sz="2000" i="1" dirty="0" err="1">
                <a:ea typeface="+mj-lt"/>
                <a:cs typeface="+mj-lt"/>
              </a:rPr>
              <a:t>eisiau</a:t>
            </a:r>
            <a:r>
              <a:rPr lang="en-US" sz="2000" i="1" dirty="0">
                <a:ea typeface="+mj-lt"/>
                <a:cs typeface="+mj-lt"/>
              </a:rPr>
              <a:t> </a:t>
            </a:r>
            <a:r>
              <a:rPr lang="en-US" sz="2000" i="1" dirty="0" err="1">
                <a:ea typeface="+mj-lt"/>
                <a:cs typeface="+mj-lt"/>
              </a:rPr>
              <a:t>gwybod</a:t>
            </a:r>
            <a:r>
              <a:rPr lang="en-US" sz="2000" i="1" dirty="0">
                <a:ea typeface="+mj-lt"/>
                <a:cs typeface="+mj-lt"/>
              </a:rPr>
              <a:t> bod yr </a:t>
            </a:r>
            <a:r>
              <a:rPr lang="en-US" sz="2000" i="1" dirty="0" err="1">
                <a:ea typeface="+mj-lt"/>
                <a:cs typeface="+mj-lt"/>
              </a:rPr>
              <a:t>hyn</a:t>
            </a:r>
            <a:r>
              <a:rPr lang="en-US" sz="2000" i="1" dirty="0">
                <a:ea typeface="+mj-lt"/>
                <a:cs typeface="+mj-lt"/>
              </a:rPr>
              <a:t> </a:t>
            </a:r>
            <a:r>
              <a:rPr lang="en-US" sz="2000" i="1" dirty="0" err="1">
                <a:ea typeface="+mj-lt"/>
                <a:cs typeface="+mj-lt"/>
              </a:rPr>
              <a:t>rydyn</a:t>
            </a:r>
            <a:r>
              <a:rPr lang="en-US" sz="2000" i="1" dirty="0">
                <a:ea typeface="+mj-lt"/>
                <a:cs typeface="+mj-lt"/>
              </a:rPr>
              <a:t> </a:t>
            </a:r>
            <a:r>
              <a:rPr lang="en-US" sz="2000" i="1" dirty="0" err="1">
                <a:ea typeface="+mj-lt"/>
                <a:cs typeface="+mj-lt"/>
              </a:rPr>
              <a:t>ni'n</a:t>
            </a:r>
            <a:r>
              <a:rPr lang="en-US" sz="2000" i="1" dirty="0">
                <a:ea typeface="+mj-lt"/>
                <a:cs typeface="+mj-lt"/>
              </a:rPr>
              <a:t> </a:t>
            </a:r>
            <a:r>
              <a:rPr lang="en-US" sz="2000" i="1" dirty="0" err="1">
                <a:ea typeface="+mj-lt"/>
                <a:cs typeface="+mj-lt"/>
              </a:rPr>
              <a:t>ei</a:t>
            </a:r>
            <a:r>
              <a:rPr lang="en-US" sz="2000" i="1" dirty="0">
                <a:ea typeface="+mj-lt"/>
                <a:cs typeface="+mj-lt"/>
              </a:rPr>
              <a:t> </a:t>
            </a:r>
            <a:r>
              <a:rPr lang="en-US" sz="2000" i="1" dirty="0" err="1">
                <a:ea typeface="+mj-lt"/>
                <a:cs typeface="+mj-lt"/>
              </a:rPr>
              <a:t>wneud</a:t>
            </a:r>
            <a:r>
              <a:rPr lang="en-US" sz="2000" i="1" dirty="0">
                <a:ea typeface="+mj-lt"/>
                <a:cs typeface="+mj-lt"/>
              </a:rPr>
              <a:t> </a:t>
            </a:r>
            <a:r>
              <a:rPr lang="en-US" sz="2000" i="1" dirty="0" err="1">
                <a:ea typeface="+mj-lt"/>
                <a:cs typeface="+mj-lt"/>
              </a:rPr>
              <a:t>yn</a:t>
            </a:r>
            <a:r>
              <a:rPr lang="en-US" sz="2000" i="1" dirty="0">
                <a:ea typeface="+mj-lt"/>
                <a:cs typeface="+mj-lt"/>
              </a:rPr>
              <a:t> </a:t>
            </a:r>
            <a:r>
              <a:rPr lang="en-US" sz="2000" i="1" dirty="0" err="1">
                <a:ea typeface="+mj-lt"/>
                <a:cs typeface="+mj-lt"/>
              </a:rPr>
              <a:t>gywir</a:t>
            </a:r>
            <a:r>
              <a:rPr lang="en-US" sz="2000" i="1" dirty="0">
                <a:ea typeface="+mj-lt"/>
                <a:cs typeface="+mj-lt"/>
              </a:rPr>
              <a:t> </a:t>
            </a:r>
            <a:br>
              <a:rPr lang="en-US" sz="2800" dirty="0"/>
            </a:br>
            <a:br>
              <a:rPr lang="en-US" sz="2800" dirty="0"/>
            </a:br>
            <a:r>
              <a:rPr lang="en-US" sz="2800" dirty="0"/>
              <a:t>Networking and generating excitement</a:t>
            </a:r>
            <a:br>
              <a:rPr lang="en-US" sz="2800" dirty="0"/>
            </a:br>
            <a:r>
              <a:rPr lang="en-US" sz="2000" i="1" dirty="0" err="1">
                <a:ea typeface="+mj-lt"/>
                <a:cs typeface="+mj-lt"/>
              </a:rPr>
              <a:t>Rhwydweithio</a:t>
            </a:r>
            <a:r>
              <a:rPr lang="en-US" sz="2000" i="1" dirty="0">
                <a:ea typeface="+mj-lt"/>
                <a:cs typeface="+mj-lt"/>
              </a:rPr>
              <a:t> a </a:t>
            </a:r>
            <a:r>
              <a:rPr lang="en-US" sz="2000" i="1" dirty="0" err="1">
                <a:ea typeface="+mj-lt"/>
                <a:cs typeface="+mj-lt"/>
              </a:rPr>
              <a:t>chreu</a:t>
            </a:r>
            <a:r>
              <a:rPr lang="en-US" sz="2000" i="1" dirty="0">
                <a:ea typeface="+mj-lt"/>
                <a:cs typeface="+mj-lt"/>
              </a:rPr>
              <a:t> </a:t>
            </a:r>
            <a:r>
              <a:rPr lang="en-US" sz="2000" i="1" dirty="0" err="1">
                <a:ea typeface="+mj-lt"/>
                <a:cs typeface="+mj-lt"/>
              </a:rPr>
              <a:t>cyffro</a:t>
            </a:r>
            <a:r>
              <a:rPr lang="en-US" sz="2000" dirty="0">
                <a:ea typeface="+mj-lt"/>
                <a:cs typeface="+mj-lt"/>
              </a:rPr>
              <a:t> </a:t>
            </a:r>
            <a:br>
              <a:rPr lang="en-US" sz="2800" dirty="0"/>
            </a:br>
            <a:br>
              <a:rPr lang="en-US" sz="2800" dirty="0"/>
            </a:br>
            <a:r>
              <a:rPr lang="en-US" sz="2800" dirty="0"/>
              <a:t>Validation of our governance practice</a:t>
            </a:r>
            <a:br>
              <a:rPr lang="en-US" sz="2800" dirty="0"/>
            </a:br>
            <a:r>
              <a:rPr lang="en-US" sz="2000" i="1" dirty="0" err="1">
                <a:ea typeface="+mj-lt"/>
                <a:cs typeface="+mj-lt"/>
              </a:rPr>
              <a:t>Dilysu</a:t>
            </a:r>
            <a:r>
              <a:rPr lang="en-US" sz="2000" i="1" dirty="0">
                <a:ea typeface="+mj-lt"/>
                <a:cs typeface="+mj-lt"/>
              </a:rPr>
              <a:t> </a:t>
            </a:r>
            <a:r>
              <a:rPr lang="en-US" sz="2000" i="1" dirty="0" err="1">
                <a:ea typeface="+mj-lt"/>
                <a:cs typeface="+mj-lt"/>
              </a:rPr>
              <a:t>ein</a:t>
            </a:r>
            <a:r>
              <a:rPr lang="en-US" sz="2000" i="1" dirty="0">
                <a:ea typeface="+mj-lt"/>
                <a:cs typeface="+mj-lt"/>
              </a:rPr>
              <a:t> </a:t>
            </a:r>
            <a:r>
              <a:rPr lang="en-US" sz="2000" i="1" dirty="0" err="1">
                <a:ea typeface="+mj-lt"/>
                <a:cs typeface="+mj-lt"/>
              </a:rPr>
              <a:t>harfer</a:t>
            </a:r>
            <a:r>
              <a:rPr lang="en-US" sz="2000" i="1" dirty="0">
                <a:ea typeface="+mj-lt"/>
                <a:cs typeface="+mj-lt"/>
              </a:rPr>
              <a:t> </a:t>
            </a:r>
            <a:r>
              <a:rPr lang="en-US" sz="2000" i="1" dirty="0" err="1">
                <a:ea typeface="+mj-lt"/>
                <a:cs typeface="+mj-lt"/>
              </a:rPr>
              <a:t>llywodraethu</a:t>
            </a:r>
            <a:r>
              <a:rPr lang="en-US" sz="2000" dirty="0">
                <a:ea typeface="+mj-lt"/>
                <a:cs typeface="+mj-lt"/>
              </a:rPr>
              <a:t> </a:t>
            </a:r>
            <a:br>
              <a:rPr lang="en-US" sz="2800" dirty="0"/>
            </a:br>
            <a:br>
              <a:rPr lang="en-US" sz="2800" dirty="0"/>
            </a:br>
            <a:r>
              <a:rPr lang="en-US" sz="2800" dirty="0"/>
              <a:t>Ways to grow without losing what makes us individual</a:t>
            </a:r>
            <a:br>
              <a:rPr lang="en-US" sz="2800" dirty="0"/>
            </a:br>
            <a:r>
              <a:rPr lang="en-US" sz="2000" i="1" dirty="0" err="1">
                <a:ea typeface="+mj-lt"/>
                <a:cs typeface="+mj-lt"/>
              </a:rPr>
              <a:t>Ffyrdd</a:t>
            </a:r>
            <a:r>
              <a:rPr lang="en-US" sz="2000" i="1" dirty="0">
                <a:ea typeface="+mj-lt"/>
                <a:cs typeface="+mj-lt"/>
              </a:rPr>
              <a:t> o </a:t>
            </a:r>
            <a:r>
              <a:rPr lang="en-US" sz="2000" i="1" dirty="0" err="1">
                <a:ea typeface="+mj-lt"/>
                <a:cs typeface="+mj-lt"/>
              </a:rPr>
              <a:t>dyfu</a:t>
            </a:r>
            <a:r>
              <a:rPr lang="en-US" sz="2000" i="1" dirty="0">
                <a:ea typeface="+mj-lt"/>
                <a:cs typeface="+mj-lt"/>
              </a:rPr>
              <a:t> </a:t>
            </a:r>
            <a:r>
              <a:rPr lang="en-US" sz="2000" i="1" dirty="0" err="1">
                <a:ea typeface="+mj-lt"/>
                <a:cs typeface="+mj-lt"/>
              </a:rPr>
              <a:t>heb</a:t>
            </a:r>
            <a:r>
              <a:rPr lang="en-US" sz="2000" i="1" dirty="0">
                <a:ea typeface="+mj-lt"/>
                <a:cs typeface="+mj-lt"/>
              </a:rPr>
              <a:t> </a:t>
            </a:r>
            <a:r>
              <a:rPr lang="en-US" sz="2000" i="1" dirty="0" err="1">
                <a:ea typeface="+mj-lt"/>
                <a:cs typeface="+mj-lt"/>
              </a:rPr>
              <a:t>golli'r</a:t>
            </a:r>
            <a:r>
              <a:rPr lang="en-US" sz="2000" i="1" dirty="0">
                <a:ea typeface="+mj-lt"/>
                <a:cs typeface="+mj-lt"/>
              </a:rPr>
              <a:t> </a:t>
            </a:r>
            <a:r>
              <a:rPr lang="en-US" sz="2000" i="1" dirty="0" err="1">
                <a:ea typeface="+mj-lt"/>
                <a:cs typeface="+mj-lt"/>
              </a:rPr>
              <a:t>hyn</a:t>
            </a:r>
            <a:r>
              <a:rPr lang="en-US" sz="2000" i="1" dirty="0">
                <a:ea typeface="+mj-lt"/>
                <a:cs typeface="+mj-lt"/>
              </a:rPr>
              <a:t> </a:t>
            </a:r>
            <a:r>
              <a:rPr lang="en-US" sz="2000" i="1" dirty="0" err="1">
                <a:ea typeface="+mj-lt"/>
                <a:cs typeface="+mj-lt"/>
              </a:rPr>
              <a:t>sy'n</a:t>
            </a:r>
            <a:r>
              <a:rPr lang="en-US" sz="2000" i="1" dirty="0">
                <a:ea typeface="+mj-lt"/>
                <a:cs typeface="+mj-lt"/>
              </a:rPr>
              <a:t> </a:t>
            </a:r>
            <a:r>
              <a:rPr lang="en-US" sz="2000" i="1" dirty="0" err="1">
                <a:ea typeface="+mj-lt"/>
                <a:cs typeface="+mj-lt"/>
              </a:rPr>
              <a:t>ein</a:t>
            </a:r>
            <a:r>
              <a:rPr lang="en-US" sz="2000" i="1" dirty="0">
                <a:ea typeface="+mj-lt"/>
                <a:cs typeface="+mj-lt"/>
              </a:rPr>
              <a:t> </a:t>
            </a:r>
            <a:r>
              <a:rPr lang="en-US" sz="2000" i="1" dirty="0" err="1">
                <a:ea typeface="+mj-lt"/>
                <a:cs typeface="+mj-lt"/>
              </a:rPr>
              <a:t>gwneud</a:t>
            </a:r>
            <a:r>
              <a:rPr lang="en-US" sz="2000" i="1" dirty="0">
                <a:ea typeface="+mj-lt"/>
                <a:cs typeface="+mj-lt"/>
              </a:rPr>
              <a:t> </a:t>
            </a:r>
            <a:r>
              <a:rPr lang="en-US" sz="2000" i="1" dirty="0" err="1">
                <a:ea typeface="+mj-lt"/>
                <a:cs typeface="+mj-lt"/>
              </a:rPr>
              <a:t>ni'n</a:t>
            </a:r>
            <a:r>
              <a:rPr lang="en-US" sz="2000" i="1" dirty="0">
                <a:ea typeface="+mj-lt"/>
                <a:cs typeface="+mj-lt"/>
              </a:rPr>
              <a:t> </a:t>
            </a:r>
            <a:r>
              <a:rPr lang="en-US" sz="2000" i="1" dirty="0" err="1">
                <a:ea typeface="+mj-lt"/>
                <a:cs typeface="+mj-lt"/>
              </a:rPr>
              <a:t>unigol</a:t>
            </a:r>
            <a:r>
              <a:rPr lang="en-US" sz="2800" dirty="0">
                <a:ea typeface="+mj-lt"/>
                <a:cs typeface="+mj-lt"/>
              </a:rPr>
              <a:t> </a:t>
            </a:r>
            <a:r>
              <a:rPr lang="en-US" sz="2800" dirty="0"/>
              <a:t> </a:t>
            </a:r>
            <a:br>
              <a:rPr lang="en-US" sz="2800" dirty="0"/>
            </a:br>
            <a:br>
              <a:rPr lang="en-US" sz="2800" dirty="0"/>
            </a:br>
            <a:r>
              <a:rPr lang="en-US" sz="2800" dirty="0"/>
              <a:t>How should we approach funders that we don’t have an existing relationship with?</a:t>
            </a:r>
            <a:br>
              <a:rPr lang="en-US" sz="2800" dirty="0"/>
            </a:br>
            <a:r>
              <a:rPr lang="en-US" sz="2000" i="1" dirty="0">
                <a:ea typeface="+mj-lt"/>
                <a:cs typeface="+mj-lt"/>
              </a:rPr>
              <a:t>Sut </a:t>
            </a:r>
            <a:r>
              <a:rPr lang="en-US" sz="2000" i="1" dirty="0" err="1">
                <a:ea typeface="+mj-lt"/>
                <a:cs typeface="+mj-lt"/>
              </a:rPr>
              <a:t>dylem</a:t>
            </a:r>
            <a:r>
              <a:rPr lang="en-US" sz="2000" i="1" dirty="0">
                <a:ea typeface="+mj-lt"/>
                <a:cs typeface="+mj-lt"/>
              </a:rPr>
              <a:t> </a:t>
            </a:r>
            <a:r>
              <a:rPr lang="en-US" sz="2000" i="1" dirty="0" err="1">
                <a:ea typeface="+mj-lt"/>
                <a:cs typeface="+mj-lt"/>
              </a:rPr>
              <a:t>fynd</a:t>
            </a:r>
            <a:r>
              <a:rPr lang="en-US" sz="2000" i="1" dirty="0">
                <a:ea typeface="+mj-lt"/>
                <a:cs typeface="+mj-lt"/>
              </a:rPr>
              <a:t> at </a:t>
            </a:r>
            <a:r>
              <a:rPr lang="en-US" sz="2000" i="1" dirty="0" err="1">
                <a:ea typeface="+mj-lt"/>
                <a:cs typeface="+mj-lt"/>
              </a:rPr>
              <a:t>gyllidwyr</a:t>
            </a:r>
            <a:r>
              <a:rPr lang="en-US" sz="2000" i="1" dirty="0">
                <a:ea typeface="+mj-lt"/>
                <a:cs typeface="+mj-lt"/>
              </a:rPr>
              <a:t> </a:t>
            </a:r>
            <a:r>
              <a:rPr lang="en-US" sz="2000" i="1" dirty="0" err="1">
                <a:ea typeface="+mj-lt"/>
                <a:cs typeface="+mj-lt"/>
              </a:rPr>
              <a:t>nad</a:t>
            </a:r>
            <a:r>
              <a:rPr lang="en-US" sz="2000" i="1" dirty="0">
                <a:ea typeface="+mj-lt"/>
                <a:cs typeface="+mj-lt"/>
              </a:rPr>
              <a:t> </a:t>
            </a:r>
            <a:r>
              <a:rPr lang="en-US" sz="2000" i="1" dirty="0" err="1">
                <a:ea typeface="+mj-lt"/>
                <a:cs typeface="+mj-lt"/>
              </a:rPr>
              <a:t>oes</a:t>
            </a:r>
            <a:r>
              <a:rPr lang="en-US" sz="2000" i="1" dirty="0">
                <a:ea typeface="+mj-lt"/>
                <a:cs typeface="+mj-lt"/>
              </a:rPr>
              <a:t> </a:t>
            </a:r>
            <a:r>
              <a:rPr lang="en-US" sz="2000" i="1" dirty="0" err="1">
                <a:ea typeface="+mj-lt"/>
                <a:cs typeface="+mj-lt"/>
              </a:rPr>
              <a:t>gennym</a:t>
            </a:r>
            <a:r>
              <a:rPr lang="en-US" sz="2000" i="1" dirty="0">
                <a:ea typeface="+mj-lt"/>
                <a:cs typeface="+mj-lt"/>
              </a:rPr>
              <a:t> </a:t>
            </a:r>
            <a:r>
              <a:rPr lang="en-US" sz="2000" i="1" dirty="0" err="1">
                <a:ea typeface="+mj-lt"/>
                <a:cs typeface="+mj-lt"/>
              </a:rPr>
              <a:t>berthynas</a:t>
            </a:r>
            <a:r>
              <a:rPr lang="en-US" sz="2000" i="1" dirty="0">
                <a:ea typeface="+mj-lt"/>
                <a:cs typeface="+mj-lt"/>
              </a:rPr>
              <a:t> </a:t>
            </a:r>
            <a:r>
              <a:rPr lang="en-US" sz="2000" i="1" dirty="0" err="1">
                <a:ea typeface="+mj-lt"/>
                <a:cs typeface="+mj-lt"/>
              </a:rPr>
              <a:t>bresennol</a:t>
            </a:r>
            <a:r>
              <a:rPr lang="en-US" sz="2000" i="1" dirty="0">
                <a:ea typeface="+mj-lt"/>
                <a:cs typeface="+mj-lt"/>
              </a:rPr>
              <a:t> â </a:t>
            </a:r>
            <a:r>
              <a:rPr lang="en-US" sz="2000" i="1" dirty="0" err="1">
                <a:ea typeface="+mj-lt"/>
                <a:cs typeface="+mj-lt"/>
              </a:rPr>
              <a:t>nhw</a:t>
            </a:r>
            <a:r>
              <a:rPr lang="en-US" sz="2000" i="1" dirty="0">
                <a:ea typeface="+mj-lt"/>
                <a:cs typeface="+mj-lt"/>
              </a:rPr>
              <a:t>? </a:t>
            </a:r>
            <a:br>
              <a:rPr lang="en-US" sz="2000" i="1" dirty="0"/>
            </a:br>
            <a:br>
              <a:rPr lang="en-US" dirty="0"/>
            </a:br>
            <a:br>
              <a:rPr lang="en-US" sz="4000" dirty="0"/>
            </a:br>
            <a:r>
              <a:rPr lang="en-US" sz="4000" dirty="0">
                <a:solidFill>
                  <a:srgbClr val="A30B64"/>
                </a:solidFill>
              </a:rPr>
              <a:t> </a:t>
            </a:r>
            <a:br>
              <a:rPr lang="en-US" sz="4000" dirty="0"/>
            </a:br>
            <a:r>
              <a:rPr lang="en-US" sz="2400" dirty="0"/>
              <a:t> </a:t>
            </a:r>
            <a:endParaRPr lang="en-US"/>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0068E096-E7CF-E468-2F84-9DE2E9A75F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EB2E388E-302D-89E5-F5D6-AD63C8C4E8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C7F893A-7F4A-9417-E760-A94943B46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EF35CCA-B6A6-591A-8D4D-482C6BBEE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B0DBA5E-2DEA-A181-9CA4-278BF7E27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1C0C1474-2552-1078-07EA-6053495002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594110B8-5A5C-E754-B9A7-A3C7C7A3A9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EB5BB753-31A4-D940-C4D0-4EC9C5CB3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C13B4B83-23A8-42FE-C58B-86A2EDDAC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8F1EDB22-318E-8B86-170F-D0581D7AE9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76938CEB-DAFA-037A-5550-1482F09939A7}"/>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9591EC84-C122-6F10-AF78-359D0465D27C}"/>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E4FC8B9D-E842-4A2E-CF5D-AE53E1E3B760}"/>
              </a:ext>
            </a:extLst>
          </p:cNvPr>
          <p:cNvSpPr txBox="1"/>
          <p:nvPr/>
        </p:nvSpPr>
        <p:spPr>
          <a:xfrm>
            <a:off x="300789" y="180473"/>
            <a:ext cx="10888578"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a:solidFill>
                  <a:srgbClr val="A30B64"/>
                </a:solidFill>
                <a:latin typeface="Aptos Display"/>
              </a:rPr>
              <a:t>Beth </a:t>
            </a:r>
            <a:r>
              <a:rPr lang="en-US" sz="4000" err="1">
                <a:solidFill>
                  <a:srgbClr val="A30B64"/>
                </a:solidFill>
                <a:latin typeface="Aptos Display"/>
              </a:rPr>
              <a:t>mae</a:t>
            </a:r>
            <a:r>
              <a:rPr lang="en-US" sz="4000" dirty="0">
                <a:solidFill>
                  <a:srgbClr val="A30B64"/>
                </a:solidFill>
                <a:latin typeface="Aptos Display"/>
              </a:rPr>
              <a:t> </a:t>
            </a:r>
            <a:r>
              <a:rPr lang="en-US" sz="4000" err="1">
                <a:solidFill>
                  <a:srgbClr val="A30B64"/>
                </a:solidFill>
                <a:latin typeface="Aptos Display"/>
              </a:rPr>
              <a:t>pobl</a:t>
            </a:r>
            <a:r>
              <a:rPr lang="en-US" sz="4000" dirty="0">
                <a:solidFill>
                  <a:srgbClr val="A30B64"/>
                </a:solidFill>
                <a:latin typeface="Aptos Display"/>
              </a:rPr>
              <a:t> </a:t>
            </a:r>
            <a:r>
              <a:rPr lang="en-US" sz="4000" err="1">
                <a:solidFill>
                  <a:srgbClr val="A30B64"/>
                </a:solidFill>
                <a:latin typeface="Aptos Display"/>
              </a:rPr>
              <a:t>eisiau</a:t>
            </a:r>
            <a:r>
              <a:rPr lang="en-US" sz="4000" dirty="0">
                <a:solidFill>
                  <a:srgbClr val="A30B64"/>
                </a:solidFill>
                <a:latin typeface="Aptos Display"/>
              </a:rPr>
              <a:t> </a:t>
            </a:r>
            <a:r>
              <a:rPr lang="en-US" sz="4000" err="1">
                <a:solidFill>
                  <a:srgbClr val="A30B64"/>
                </a:solidFill>
                <a:latin typeface="Aptos Display"/>
              </a:rPr>
              <a:t>ei</a:t>
            </a:r>
            <a:r>
              <a:rPr lang="en-US" sz="4000" dirty="0">
                <a:solidFill>
                  <a:srgbClr val="A30B64"/>
                </a:solidFill>
                <a:latin typeface="Aptos Display"/>
              </a:rPr>
              <a:t> </a:t>
            </a:r>
            <a:r>
              <a:rPr lang="en-US" sz="4000" err="1">
                <a:solidFill>
                  <a:srgbClr val="A30B64"/>
                </a:solidFill>
                <a:latin typeface="Aptos Display"/>
              </a:rPr>
              <a:t>gael</a:t>
            </a:r>
            <a:r>
              <a:rPr lang="en-US" sz="4000" dirty="0">
                <a:solidFill>
                  <a:srgbClr val="A30B64"/>
                </a:solidFill>
                <a:latin typeface="Aptos Display"/>
              </a:rPr>
              <a:t> </a:t>
            </a:r>
            <a:r>
              <a:rPr lang="en-US" sz="4000" err="1">
                <a:solidFill>
                  <a:srgbClr val="A30B64"/>
                </a:solidFill>
                <a:latin typeface="Aptos Display"/>
              </a:rPr>
              <a:t>o'r</a:t>
            </a:r>
            <a:r>
              <a:rPr lang="en-US" sz="4000" dirty="0">
                <a:solidFill>
                  <a:srgbClr val="A30B64"/>
                </a:solidFill>
                <a:latin typeface="Aptos Display"/>
              </a:rPr>
              <a:t> </a:t>
            </a:r>
            <a:r>
              <a:rPr lang="en-US" sz="4000" err="1">
                <a:solidFill>
                  <a:srgbClr val="A30B64"/>
                </a:solidFill>
                <a:latin typeface="Aptos Display"/>
              </a:rPr>
              <a:t>digwyddiad</a:t>
            </a:r>
            <a:r>
              <a:rPr lang="en-US" sz="4000" dirty="0">
                <a:solidFill>
                  <a:srgbClr val="A30B64"/>
                </a:solidFill>
                <a:latin typeface="Aptos Display"/>
              </a:rPr>
              <a:t>?</a:t>
            </a:r>
            <a:r>
              <a:rPr lang="en-US" sz="4000" dirty="0">
                <a:latin typeface="Aptos Display"/>
              </a:rPr>
              <a:t> </a:t>
            </a:r>
            <a:br>
              <a:rPr lang="en-US" sz="4000" dirty="0">
                <a:latin typeface="Aptos Display"/>
              </a:rPr>
            </a:br>
            <a:r>
              <a:rPr lang="en-US" sz="3600" dirty="0">
                <a:solidFill>
                  <a:srgbClr val="A30B64"/>
                </a:solidFill>
                <a:latin typeface="Aptos Display"/>
              </a:rPr>
              <a:t>What do people want to get from the event? </a:t>
            </a:r>
            <a:endParaRPr lang="en-US" sz="3600" dirty="0"/>
          </a:p>
        </p:txBody>
      </p:sp>
    </p:spTree>
    <p:extLst>
      <p:ext uri="{BB962C8B-B14F-4D97-AF65-F5344CB8AC3E}">
        <p14:creationId xmlns:p14="http://schemas.microsoft.com/office/powerpoint/2010/main" val="3226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55F8F4-5228-E385-462F-4E09496350B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9DE8D29-EE42-8840-7ECA-100C44D9F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A12ABA-7F5B-C269-0C13-444A7E21F85F}"/>
              </a:ext>
            </a:extLst>
          </p:cNvPr>
          <p:cNvSpPr>
            <a:spLocks noGrp="1"/>
          </p:cNvSpPr>
          <p:nvPr>
            <p:ph type="ctrTitle"/>
          </p:nvPr>
        </p:nvSpPr>
        <p:spPr>
          <a:xfrm>
            <a:off x="402765" y="563230"/>
            <a:ext cx="11189256" cy="1153237"/>
          </a:xfrm>
        </p:spPr>
        <p:txBody>
          <a:bodyPr anchor="t">
            <a:normAutofit fontScale="90000"/>
          </a:bodyPr>
          <a:lstStyle/>
          <a:p>
            <a:pPr algn="l"/>
            <a:r>
              <a:rPr lang="en-US" sz="4400" dirty="0">
                <a:solidFill>
                  <a:srgbClr val="A30B64"/>
                </a:solidFill>
                <a:ea typeface="+mj-lt"/>
                <a:cs typeface="+mj-lt"/>
              </a:rPr>
              <a:t>Pa </a:t>
            </a:r>
            <a:r>
              <a:rPr lang="en-US" sz="4400" err="1">
                <a:solidFill>
                  <a:srgbClr val="A30B64"/>
                </a:solidFill>
                <a:ea typeface="+mj-lt"/>
                <a:cs typeface="+mj-lt"/>
              </a:rPr>
              <a:t>gyllid</a:t>
            </a:r>
            <a:r>
              <a:rPr lang="en-US" sz="4400" dirty="0">
                <a:solidFill>
                  <a:srgbClr val="A30B64"/>
                </a:solidFill>
                <a:ea typeface="+mj-lt"/>
                <a:cs typeface="+mj-lt"/>
              </a:rPr>
              <a:t> </a:t>
            </a:r>
            <a:r>
              <a:rPr lang="en-US" sz="4400" err="1">
                <a:solidFill>
                  <a:srgbClr val="A30B64"/>
                </a:solidFill>
                <a:ea typeface="+mj-lt"/>
                <a:cs typeface="+mj-lt"/>
              </a:rPr>
              <a:t>rydych</a:t>
            </a:r>
            <a:r>
              <a:rPr lang="en-US" sz="4400" dirty="0">
                <a:solidFill>
                  <a:srgbClr val="A30B64"/>
                </a:solidFill>
                <a:ea typeface="+mj-lt"/>
                <a:cs typeface="+mj-lt"/>
              </a:rPr>
              <a:t> </a:t>
            </a:r>
            <a:r>
              <a:rPr lang="en-US" sz="4400" err="1">
                <a:solidFill>
                  <a:srgbClr val="A30B64"/>
                </a:solidFill>
                <a:ea typeface="+mj-lt"/>
                <a:cs typeface="+mj-lt"/>
              </a:rPr>
              <a:t>chi'n</a:t>
            </a:r>
            <a:r>
              <a:rPr lang="en-US" sz="4400" dirty="0">
                <a:solidFill>
                  <a:srgbClr val="A30B64"/>
                </a:solidFill>
                <a:ea typeface="+mj-lt"/>
                <a:cs typeface="+mj-lt"/>
              </a:rPr>
              <a:t> </a:t>
            </a:r>
            <a:r>
              <a:rPr lang="en-US" sz="4400" err="1">
                <a:solidFill>
                  <a:srgbClr val="A30B64"/>
                </a:solidFill>
                <a:ea typeface="+mj-lt"/>
                <a:cs typeface="+mj-lt"/>
              </a:rPr>
              <a:t>chwilio</a:t>
            </a:r>
            <a:r>
              <a:rPr lang="en-US" sz="4400" dirty="0">
                <a:solidFill>
                  <a:srgbClr val="A30B64"/>
                </a:solidFill>
                <a:ea typeface="+mj-lt"/>
                <a:cs typeface="+mj-lt"/>
              </a:rPr>
              <a:t> </a:t>
            </a:r>
            <a:r>
              <a:rPr lang="en-US" sz="4400" err="1">
                <a:solidFill>
                  <a:srgbClr val="A30B64"/>
                </a:solidFill>
                <a:ea typeface="+mj-lt"/>
                <a:cs typeface="+mj-lt"/>
              </a:rPr>
              <a:t>amdano</a:t>
            </a:r>
            <a:r>
              <a:rPr lang="en-US" sz="4400" dirty="0">
                <a:solidFill>
                  <a:srgbClr val="A30B64"/>
                </a:solidFill>
                <a:ea typeface="+mj-lt"/>
                <a:cs typeface="+mj-lt"/>
              </a:rPr>
              <a:t>? </a:t>
            </a:r>
            <a:br>
              <a:rPr lang="en-US" sz="4400" dirty="0">
                <a:solidFill>
                  <a:srgbClr val="A30B64"/>
                </a:solidFill>
              </a:rPr>
            </a:br>
            <a:r>
              <a:rPr lang="en-US" sz="3600" dirty="0">
                <a:solidFill>
                  <a:srgbClr val="A30B64"/>
                </a:solidFill>
              </a:rPr>
              <a:t>What funding are you looking for?</a:t>
            </a:r>
            <a:r>
              <a:rPr lang="en-US" sz="4400" dirty="0">
                <a:solidFill>
                  <a:srgbClr val="A30B64"/>
                </a:solidFill>
              </a:rPr>
              <a:t>  </a:t>
            </a:r>
            <a:br>
              <a:rPr lang="en-US" sz="4400" dirty="0"/>
            </a:br>
            <a:r>
              <a:rPr lang="en-US" sz="4400" dirty="0">
                <a:solidFill>
                  <a:srgbClr val="A30B64"/>
                </a:solidFill>
              </a:rPr>
              <a:t> </a:t>
            </a:r>
            <a:br>
              <a:rPr lang="en-US" sz="4400" dirty="0">
                <a:latin typeface="Aptos Display"/>
              </a:rPr>
            </a:br>
            <a:br>
              <a:rPr lang="en-US" sz="4400" dirty="0">
                <a:latin typeface="Aptos Display"/>
              </a:rPr>
            </a:br>
            <a:br>
              <a:rPr lang="en-US" dirty="0"/>
            </a:br>
            <a:br>
              <a:rPr lang="en-US" sz="4000" dirty="0"/>
            </a:br>
            <a:r>
              <a:rPr lang="en-US" sz="4000" dirty="0">
                <a:solidFill>
                  <a:srgbClr val="A30B64"/>
                </a:solidFill>
              </a:rPr>
              <a:t> </a:t>
            </a:r>
            <a:br>
              <a:rPr lang="en-US" sz="4000" dirty="0"/>
            </a:br>
            <a:r>
              <a:rPr lang="en-US" sz="2400" dirty="0"/>
              <a:t> </a:t>
            </a:r>
            <a:endParaRPr lang="en-US" dirty="0"/>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0F7D2C5B-E59C-B423-F460-4EFD0A6A1D3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B49F5C5C-5A92-D7DA-564B-2AFBEC1D8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AF93E74-6938-A124-5938-0F20048390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4F5749C-516F-93B6-95FF-68517D3935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B3E51CA9-52AE-50DA-03EA-4111EF218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453509FF-AE19-BB97-254A-D579CD7927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5736887A-852C-056D-E90B-14B8E1469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7755EFB-CE73-9E89-A7E4-FDA2FCFE2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667B198B-DEAF-1949-99CE-04A6E78F1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C08376BA-C626-38F3-D610-B3129672F9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B032252A-FC00-E435-BE0D-D445DD831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CCCF8516-C93E-B680-A650-AFC9FCE43A26}"/>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4" name="Picture 3" descr="A white background with black text&#10;&#10;AI-generated content may be incorrect.">
            <a:extLst>
              <a:ext uri="{FF2B5EF4-FFF2-40B4-BE49-F238E27FC236}">
                <a16:creationId xmlns:a16="http://schemas.microsoft.com/office/drawing/2014/main" id="{2BC7B1C4-53A9-3820-73D3-8656B179928D}"/>
              </a:ext>
            </a:extLst>
          </p:cNvPr>
          <p:cNvPicPr>
            <a:picLocks noChangeAspect="1"/>
          </p:cNvPicPr>
          <p:nvPr/>
        </p:nvPicPr>
        <p:blipFill>
          <a:blip r:embed="rId2"/>
          <a:stretch>
            <a:fillRect/>
          </a:stretch>
        </p:blipFill>
        <p:spPr>
          <a:xfrm>
            <a:off x="399020" y="2002309"/>
            <a:ext cx="10631959" cy="3141706"/>
          </a:xfrm>
          <a:prstGeom prst="rect">
            <a:avLst/>
          </a:prstGeom>
        </p:spPr>
      </p:pic>
      <p:pic>
        <p:nvPicPr>
          <p:cNvPr id="7" name="Picture 6" descr="A puzzle pieces in pink and green&#10;&#10;AI-generated content may be incorrect.">
            <a:extLst>
              <a:ext uri="{FF2B5EF4-FFF2-40B4-BE49-F238E27FC236}">
                <a16:creationId xmlns:a16="http://schemas.microsoft.com/office/drawing/2014/main" id="{EB143916-E6CD-72EF-3432-6DAFBD33161F}"/>
              </a:ext>
            </a:extLst>
          </p:cNvPr>
          <p:cNvPicPr>
            <a:picLocks noChangeAspect="1"/>
          </p:cNvPicPr>
          <p:nvPr/>
        </p:nvPicPr>
        <p:blipFill>
          <a:blip r:embed="rId3"/>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1908716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3FCC3A-7760-D430-F80A-55A2FEBDBFC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E929EFD-6DA9-C2E8-36E2-7B409707C8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064099-B477-0754-0821-42196CA9D2C5}"/>
              </a:ext>
            </a:extLst>
          </p:cNvPr>
          <p:cNvSpPr>
            <a:spLocks noGrp="1"/>
          </p:cNvSpPr>
          <p:nvPr>
            <p:ph type="ctrTitle"/>
          </p:nvPr>
        </p:nvSpPr>
        <p:spPr>
          <a:xfrm>
            <a:off x="302502" y="1178358"/>
            <a:ext cx="7429388" cy="772238"/>
          </a:xfrm>
        </p:spPr>
        <p:txBody>
          <a:bodyPr anchor="t">
            <a:normAutofit fontScale="90000"/>
          </a:bodyPr>
          <a:lstStyle/>
          <a:p>
            <a:pPr algn="l"/>
            <a:r>
              <a:rPr lang="en-US" sz="4400" err="1">
                <a:solidFill>
                  <a:srgbClr val="A30B64"/>
                </a:solidFill>
              </a:rPr>
              <a:t>Croeso</a:t>
            </a:r>
            <a:r>
              <a:rPr lang="en-US" sz="4400" dirty="0">
                <a:solidFill>
                  <a:srgbClr val="A30B64"/>
                </a:solidFill>
              </a:rPr>
              <a:t>! / Welcome! </a:t>
            </a:r>
            <a:br>
              <a:rPr lang="en-US" sz="4400" dirty="0">
                <a:latin typeface="Aptos Display"/>
              </a:rPr>
            </a:br>
            <a:br>
              <a:rPr lang="en-US" sz="4400" dirty="0">
                <a:latin typeface="Aptos Display"/>
              </a:rPr>
            </a:br>
            <a:br>
              <a:rPr lang="en-US" sz="4400" dirty="0">
                <a:latin typeface="Aptos Display"/>
              </a:rPr>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a:p>
        </p:txBody>
      </p:sp>
      <p:grpSp>
        <p:nvGrpSpPr>
          <p:cNvPr id="14" name="Group 13">
            <a:extLst>
              <a:ext uri="{FF2B5EF4-FFF2-40B4-BE49-F238E27FC236}">
                <a16:creationId xmlns:a16="http://schemas.microsoft.com/office/drawing/2014/main" id="{AD3CAA93-2F66-88D0-58DA-676E0F1E6B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B41A057E-FA1A-407B-DE18-81B1F8485A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EB3C088-F19C-9ADC-AC3E-97D20D85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62228BEE-E552-A07B-FD2E-6011248FE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BC8EFA16-ACE6-7C34-F0B8-D7AF16FD3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43F57ECA-2D74-0B43-D6E1-C6EF250C0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D882EAE4-EBC8-A5D8-6C2C-0AC177A512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C70C5589-6915-3B32-49C7-5F2A660F27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EFBAB57-C892-B047-6BF3-4E453DF83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E2EEBC9B-AC07-8CF6-9364-6BB5186E2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367870E0-4BA2-35B8-969F-370AB37D6B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AA3A961F-7844-0988-F7D1-27262DFBE6B9}"/>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sp>
        <p:nvSpPr>
          <p:cNvPr id="4" name="TextBox 3">
            <a:extLst>
              <a:ext uri="{FF2B5EF4-FFF2-40B4-BE49-F238E27FC236}">
                <a16:creationId xmlns:a16="http://schemas.microsoft.com/office/drawing/2014/main" id="{C924FAEE-43AB-0DD3-C8FE-31CD5EC2A552}"/>
              </a:ext>
            </a:extLst>
          </p:cNvPr>
          <p:cNvSpPr txBox="1"/>
          <p:nvPr/>
        </p:nvSpPr>
        <p:spPr>
          <a:xfrm>
            <a:off x="300788" y="3779919"/>
            <a:ext cx="4973052" cy="40011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err="1">
                <a:solidFill>
                  <a:srgbClr val="A30B64"/>
                </a:solidFill>
                <a:ea typeface="+mn-lt"/>
                <a:cs typeface="+mn-lt"/>
              </a:rPr>
              <a:t>Prif</a:t>
            </a:r>
            <a:r>
              <a:rPr lang="en-US" sz="2000" dirty="0">
                <a:solidFill>
                  <a:srgbClr val="A30B64"/>
                </a:solidFill>
                <a:ea typeface="+mn-lt"/>
                <a:cs typeface="+mn-lt"/>
              </a:rPr>
              <a:t> </a:t>
            </a:r>
            <a:r>
              <a:rPr lang="en-US" sz="2000" dirty="0" err="1">
                <a:solidFill>
                  <a:srgbClr val="A30B64"/>
                </a:solidFill>
                <a:ea typeface="+mn-lt"/>
                <a:cs typeface="+mn-lt"/>
              </a:rPr>
              <a:t>Swyddog</a:t>
            </a:r>
            <a:r>
              <a:rPr lang="en-US" sz="2000" dirty="0">
                <a:solidFill>
                  <a:srgbClr val="A30B64"/>
                </a:solidFill>
                <a:ea typeface="+mn-lt"/>
                <a:cs typeface="+mn-lt"/>
              </a:rPr>
              <a:t> AVOW/</a:t>
            </a:r>
            <a:r>
              <a:rPr lang="en-US" sz="2000" dirty="0">
                <a:solidFill>
                  <a:srgbClr val="A30B64"/>
                </a:solidFill>
              </a:rPr>
              <a:t> Chief Officer AVOW</a:t>
            </a:r>
            <a:endParaRPr lang="en-US" sz="4000" dirty="0"/>
          </a:p>
        </p:txBody>
      </p:sp>
      <p:sp>
        <p:nvSpPr>
          <p:cNvPr id="6" name="TextBox 5">
            <a:extLst>
              <a:ext uri="{FF2B5EF4-FFF2-40B4-BE49-F238E27FC236}">
                <a16:creationId xmlns:a16="http://schemas.microsoft.com/office/drawing/2014/main" id="{94ABFB46-F82D-5963-D212-AF8154DBF820}"/>
              </a:ext>
            </a:extLst>
          </p:cNvPr>
          <p:cNvSpPr txBox="1"/>
          <p:nvPr/>
        </p:nvSpPr>
        <p:spPr>
          <a:xfrm>
            <a:off x="300790" y="2757236"/>
            <a:ext cx="890336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200" dirty="0">
                <a:latin typeface="Aptos Display"/>
              </a:rPr>
              <a:t>Dawn Roberts-McCabe</a:t>
            </a:r>
            <a:endParaRPr lang="en-US" sz="7200" dirty="0"/>
          </a:p>
        </p:txBody>
      </p:sp>
      <p:pic>
        <p:nvPicPr>
          <p:cNvPr id="8" name="Picture 7" descr="A puzzle pieces in pink and green&#10;&#10;AI-generated content may be incorrect.">
            <a:extLst>
              <a:ext uri="{FF2B5EF4-FFF2-40B4-BE49-F238E27FC236}">
                <a16:creationId xmlns:a16="http://schemas.microsoft.com/office/drawing/2014/main" id="{38C9EB44-F9C0-4B02-645C-F173C55F487A}"/>
              </a:ext>
            </a:extLst>
          </p:cNvPr>
          <p:cNvPicPr>
            <a:picLocks noChangeAspect="1"/>
          </p:cNvPicPr>
          <p:nvPr/>
        </p:nvPicPr>
        <p:blipFill>
          <a:blip r:embed="rId2"/>
          <a:stretch>
            <a:fillRect/>
          </a:stretch>
        </p:blipFill>
        <p:spPr>
          <a:xfrm>
            <a:off x="10572513" y="4794808"/>
            <a:ext cx="1440974" cy="2065131"/>
          </a:xfrm>
          <a:prstGeom prst="rect">
            <a:avLst/>
          </a:prstGeom>
        </p:spPr>
      </p:pic>
    </p:spTree>
    <p:extLst>
      <p:ext uri="{BB962C8B-B14F-4D97-AF65-F5344CB8AC3E}">
        <p14:creationId xmlns:p14="http://schemas.microsoft.com/office/powerpoint/2010/main" val="4225199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5644E7-8D88-15BD-E548-00103229AC6B}"/>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951791F-A420-F4C8-C632-24E63426A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995CFD-EC7F-E27B-D190-5F7EEFBD2B73}"/>
              </a:ext>
            </a:extLst>
          </p:cNvPr>
          <p:cNvSpPr>
            <a:spLocks noGrp="1"/>
          </p:cNvSpPr>
          <p:nvPr>
            <p:ph type="ctrTitle"/>
          </p:nvPr>
        </p:nvSpPr>
        <p:spPr>
          <a:xfrm>
            <a:off x="409539" y="959676"/>
            <a:ext cx="6055783" cy="601791"/>
          </a:xfrm>
        </p:spPr>
        <p:txBody>
          <a:bodyPr anchor="t">
            <a:normAutofit fontScale="90000"/>
          </a:bodyPr>
          <a:lstStyle/>
          <a:p>
            <a:pPr algn="l"/>
            <a:r>
              <a:rPr lang="en-US" sz="4400" dirty="0" err="1">
                <a:solidFill>
                  <a:srgbClr val="A30B64"/>
                </a:solidFill>
              </a:rPr>
              <a:t>Prif</a:t>
            </a:r>
            <a:r>
              <a:rPr lang="en-US" sz="4400" dirty="0">
                <a:solidFill>
                  <a:srgbClr val="A30B64"/>
                </a:solidFill>
              </a:rPr>
              <a:t> </a:t>
            </a:r>
            <a:r>
              <a:rPr lang="en-US" sz="4400" dirty="0" err="1">
                <a:solidFill>
                  <a:srgbClr val="A30B64"/>
                </a:solidFill>
              </a:rPr>
              <a:t>Araith</a:t>
            </a:r>
            <a:r>
              <a:rPr lang="en-US" sz="4400" dirty="0">
                <a:solidFill>
                  <a:srgbClr val="A30B64"/>
                </a:solidFill>
              </a:rPr>
              <a:t> / Keynote Speaker</a:t>
            </a:r>
            <a:br>
              <a:rPr lang="en-US" sz="4400" dirty="0">
                <a:latin typeface="Aptos Display"/>
              </a:rPr>
            </a:br>
            <a:br>
              <a:rPr lang="en-US" sz="4400" dirty="0">
                <a:latin typeface="Aptos Display"/>
              </a:rPr>
            </a:br>
            <a:br>
              <a:rPr lang="en-US" sz="4000" dirty="0"/>
            </a:br>
            <a:r>
              <a:rPr lang="en-US" sz="4000" dirty="0">
                <a:solidFill>
                  <a:srgbClr val="A30B64"/>
                </a:solidFill>
              </a:rPr>
              <a:t> </a:t>
            </a:r>
            <a:br>
              <a:rPr lang="en-US" sz="4000" dirty="0"/>
            </a:br>
            <a:r>
              <a:rPr lang="en-US" sz="2400" dirty="0"/>
              <a:t> </a:t>
            </a:r>
          </a:p>
          <a:p>
            <a:pPr algn="l"/>
            <a:r>
              <a:rPr lang="en-US" sz="4000" dirty="0">
                <a:solidFill>
                  <a:srgbClr val="A30B64"/>
                </a:solidFill>
              </a:rPr>
              <a:t> </a:t>
            </a:r>
            <a:br>
              <a:rPr lang="en-US" sz="4000" dirty="0"/>
            </a:br>
            <a:br>
              <a:rPr lang="en-US" sz="4000" dirty="0"/>
            </a:br>
            <a:br>
              <a:rPr lang="en-US" sz="4000" dirty="0"/>
            </a:br>
            <a:r>
              <a:rPr lang="en-US" sz="2800" dirty="0"/>
              <a:t> </a:t>
            </a:r>
            <a:br>
              <a:rPr lang="en-US" sz="2800" dirty="0"/>
            </a:br>
            <a:br>
              <a:rPr lang="en-US" sz="2400" dirty="0"/>
            </a:br>
            <a:r>
              <a:rPr lang="en-US" sz="4000" dirty="0">
                <a:solidFill>
                  <a:srgbClr val="A30B64"/>
                </a:solidFill>
              </a:rPr>
              <a:t> </a:t>
            </a:r>
            <a:endParaRPr lang="en-US" dirty="0"/>
          </a:p>
        </p:txBody>
      </p:sp>
      <p:grpSp>
        <p:nvGrpSpPr>
          <p:cNvPr id="14" name="Group 13">
            <a:extLst>
              <a:ext uri="{FF2B5EF4-FFF2-40B4-BE49-F238E27FC236}">
                <a16:creationId xmlns:a16="http://schemas.microsoft.com/office/drawing/2014/main" id="{A4C1A97E-EF3A-CCBD-0C82-53A8B094D5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25455321-B2D9-6537-A80D-0542984711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7998E45-F7A8-1623-F4BA-3D96B2B1B2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424CC80-FC48-3DB4-FC25-3B47E865C7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79B0B1B5-C3DE-C65D-4332-C0191427DC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B1BBD66-4C90-24F9-A0B7-DA2EFF2B6C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F32F506D-774E-36AC-4777-80D6A17347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E642DD1-5AF2-36AB-E978-1A024C2121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B56D26D2-347F-F8DC-B075-4DC780AC2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F484018D-C7A6-91A0-F71C-6C966F71A0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B33D0E26-638F-A924-D330-736CDCB14F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CF212381-DA37-3858-6CBC-60D98B71BBD7}"/>
              </a:ext>
            </a:extLst>
          </p:cNvPr>
          <p:cNvSpPr>
            <a:spLocks noGrp="1"/>
          </p:cNvSpPr>
          <p:nvPr>
            <p:ph type="subTitle" idx="1"/>
          </p:nvPr>
        </p:nvSpPr>
        <p:spPr>
          <a:xfrm>
            <a:off x="804672" y="2939026"/>
            <a:ext cx="5946202" cy="838831"/>
          </a:xfrm>
        </p:spPr>
        <p:txBody>
          <a:bodyPr vert="horz" lIns="91440" tIns="45720" rIns="91440" bIns="45720" rtlCol="0" anchor="b">
            <a:normAutofit/>
          </a:bodyPr>
          <a:lstStyle/>
          <a:p>
            <a:pPr algn="l"/>
            <a:r>
              <a:rPr lang="en-US" sz="2000">
                <a:solidFill>
                  <a:schemeClr val="tx2"/>
                </a:solidFill>
                <a:latin typeface="Work Sans"/>
              </a:rPr>
              <a:t> </a:t>
            </a:r>
            <a:endParaRPr lang="en-US" sz="2000">
              <a:solidFill>
                <a:schemeClr val="tx2"/>
              </a:solidFill>
            </a:endParaRPr>
          </a:p>
        </p:txBody>
      </p:sp>
      <p:pic>
        <p:nvPicPr>
          <p:cNvPr id="6" name="Picture 5" descr="A puzzle pieces in pink and green&#10;&#10;AI-generated content may be incorrect.">
            <a:extLst>
              <a:ext uri="{FF2B5EF4-FFF2-40B4-BE49-F238E27FC236}">
                <a16:creationId xmlns:a16="http://schemas.microsoft.com/office/drawing/2014/main" id="{7F99019A-1F74-377F-CDAC-1F426EABF722}"/>
              </a:ext>
            </a:extLst>
          </p:cNvPr>
          <p:cNvPicPr>
            <a:picLocks noChangeAspect="1"/>
          </p:cNvPicPr>
          <p:nvPr/>
        </p:nvPicPr>
        <p:blipFill>
          <a:blip r:embed="rId2"/>
          <a:stretch>
            <a:fillRect/>
          </a:stretch>
        </p:blipFill>
        <p:spPr>
          <a:xfrm>
            <a:off x="10572513" y="4794808"/>
            <a:ext cx="1440974" cy="2065131"/>
          </a:xfrm>
          <a:prstGeom prst="rect">
            <a:avLst/>
          </a:prstGeom>
        </p:spPr>
      </p:pic>
      <p:sp>
        <p:nvSpPr>
          <p:cNvPr id="7" name="TextBox 6">
            <a:extLst>
              <a:ext uri="{FF2B5EF4-FFF2-40B4-BE49-F238E27FC236}">
                <a16:creationId xmlns:a16="http://schemas.microsoft.com/office/drawing/2014/main" id="{9615D317-6076-1487-4A6C-6C79A9B36213}"/>
              </a:ext>
            </a:extLst>
          </p:cNvPr>
          <p:cNvSpPr txBox="1"/>
          <p:nvPr/>
        </p:nvSpPr>
        <p:spPr>
          <a:xfrm>
            <a:off x="411078" y="2767262"/>
            <a:ext cx="6456947"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0" dirty="0">
                <a:latin typeface="Aptos"/>
              </a:rPr>
              <a:t>Abigail Tweed</a:t>
            </a:r>
            <a:r>
              <a:rPr lang="en-US" sz="8000" dirty="0"/>
              <a:t> </a:t>
            </a:r>
            <a:endParaRPr lang="en-US" sz="4000" dirty="0"/>
          </a:p>
        </p:txBody>
      </p:sp>
      <p:sp>
        <p:nvSpPr>
          <p:cNvPr id="8" name="TextBox 7">
            <a:extLst>
              <a:ext uri="{FF2B5EF4-FFF2-40B4-BE49-F238E27FC236}">
                <a16:creationId xmlns:a16="http://schemas.microsoft.com/office/drawing/2014/main" id="{304992E1-70A2-4EF5-8C92-D3DC771ED923}"/>
              </a:ext>
            </a:extLst>
          </p:cNvPr>
          <p:cNvSpPr txBox="1"/>
          <p:nvPr/>
        </p:nvSpPr>
        <p:spPr>
          <a:xfrm>
            <a:off x="411078" y="3890210"/>
            <a:ext cx="204536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A30B64"/>
                </a:solidFill>
              </a:rPr>
              <a:t>Milestone Tweed</a:t>
            </a:r>
          </a:p>
        </p:txBody>
      </p:sp>
    </p:spTree>
    <p:extLst>
      <p:ext uri="{BB962C8B-B14F-4D97-AF65-F5344CB8AC3E}">
        <p14:creationId xmlns:p14="http://schemas.microsoft.com/office/powerpoint/2010/main" val="1006500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22086EE90BB64D9F6FBC2ABE327856" ma:contentTypeVersion="11" ma:contentTypeDescription="Create a new document." ma:contentTypeScope="" ma:versionID="cf3cd5c90fbc5251025e2f42b160599e">
  <xsd:schema xmlns:xsd="http://www.w3.org/2001/XMLSchema" xmlns:xs="http://www.w3.org/2001/XMLSchema" xmlns:p="http://schemas.microsoft.com/office/2006/metadata/properties" xmlns:ns2="c9fa6af4-056e-4660-9327-8f37a7814cb4" xmlns:ns3="6ecf8fdc-eeb3-407e-b20b-139f0e45534c" targetNamespace="http://schemas.microsoft.com/office/2006/metadata/properties" ma:root="true" ma:fieldsID="9284224c81cc56830eaa5760b2d9d2de" ns2:_="" ns3:_="">
    <xsd:import namespace="c9fa6af4-056e-4660-9327-8f37a7814cb4"/>
    <xsd:import namespace="6ecf8fdc-eeb3-407e-b20b-139f0e4553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fa6af4-056e-4660-9327-8f37a7814c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f4bf6f1-7542-43ad-93e6-82bcf1db5af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cf8fdc-eeb3-407e-b20b-139f0e45534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cb6ad3b-b917-46e3-b050-b726a5efc480}" ma:internalName="TaxCatchAll" ma:showField="CatchAllData" ma:web="6ecf8fdc-eeb3-407e-b20b-139f0e4553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ecf8fdc-eeb3-407e-b20b-139f0e45534c" xsi:nil="true"/>
    <lcf76f155ced4ddcb4097134ff3c332f xmlns="c9fa6af4-056e-4660-9327-8f37a7814cb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58D4D1-1096-4409-A686-C61EDC51D5C2}">
  <ds:schemaRefs>
    <ds:schemaRef ds:uri="6ecf8fdc-eeb3-407e-b20b-139f0e45534c"/>
    <ds:schemaRef ds:uri="c9fa6af4-056e-4660-9327-8f37a7814cb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4333C1F-7844-407E-A40A-8DCBD4A67EA6}">
  <ds:schemaRefs>
    <ds:schemaRef ds:uri="6ecf8fdc-eeb3-407e-b20b-139f0e45534c"/>
    <ds:schemaRef ds:uri="c9fa6af4-056e-4660-9327-8f37a7814c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1C40D84-6FC0-4662-AD8D-C8D2C60A1C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25</Slides>
  <Notes>0</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Prepare Your Organisation For Funding Success Conference: Wrexham     </vt:lpstr>
      <vt:lpstr>Pwy sydd yn yr ystafell? Who is in the room?                   </vt:lpstr>
      <vt:lpstr>         </vt:lpstr>
      <vt:lpstr>PowerPoint Presentation</vt:lpstr>
      <vt:lpstr>PowerPoint Presentation</vt:lpstr>
      <vt:lpstr>We just want to know what we are doing is correct  Rydyn ni eisiau gwybod bod yr hyn rydyn ni'n ei wneud yn gywir   Networking and generating excitement Rhwydweithio a chreu cyffro   Validation of our governance practice Dilysu ein harfer llywodraethu   Ways to grow without losing what makes us individual Ffyrdd o dyfu heb golli'r hyn sy'n ein gwneud ni'n unigol    How should we approach funders that we don’t have an existing relationship with? Sut dylem fynd at gyllidwyr nad oes gennym berthynas bresennol â nhw?                </vt:lpstr>
      <vt:lpstr>Pa gyllid rydych chi'n chwilio amdano?  What funding are you looking for?                    </vt:lpstr>
      <vt:lpstr>Croeso! / Welcome!          </vt:lpstr>
      <vt:lpstr>Prif Araith / Keynote Speaker               </vt:lpstr>
      <vt:lpstr>Prif Araith / Keynote Speaker     </vt:lpstr>
      <vt:lpstr>Sesiynau Ddewisol Break Out Sessions                     </vt:lpstr>
      <vt:lpstr>Cyllidwyr Ymddiriedolaeth  Trust Funders    Catriona Learmont  Swyddog Grantiau /Grant Officer,  The National Lottery Community Fund (TNLCF)     Rosalind Williams Swyddog Grantiau /Grant Officer,   The Neumark Foundation   Alice King Swyddog Grantiau /Grant Officer,   The Community Foundation Wales                </vt:lpstr>
      <vt:lpstr>Partneriaethau Corfforaethol  Corporate Partnerships   Christine D Lovelady, DTCC   Kasia Williamson Read Construction   Jane Pritchard AICO </vt:lpstr>
      <vt:lpstr>PowerPoint Presentation</vt:lpstr>
      <vt:lpstr>Cinio a Rhwydweithio Lunch and Networking                    </vt:lpstr>
      <vt:lpstr>Better Together  Collaborating to achieve our goals                       </vt:lpstr>
      <vt:lpstr>Partnership working  Why it's important                        </vt:lpstr>
      <vt:lpstr>Kelly Huxley Roberts  Lloyds Bank Foundation  for England and Wales                       </vt:lpstr>
      <vt:lpstr>Partnerships  Local examples                         </vt:lpstr>
      <vt:lpstr>Gwell Gyda'n Gilydd:  Cydweithio i gyflawni ein nodau   Better Together:  Collaborating to achieve our goals        </vt:lpstr>
      <vt:lpstr>How can we work in Partnership   What can you offer other not for profit organisations?  Discounted room hire for non-profits   Lived experience  Training on Inclusion and Diversity for non-profits    What equipment can you share?  PA system Collection Tins  Bingo machine and Board games           </vt:lpstr>
      <vt:lpstr>Beth fyddwn ni'n ei gymryd i ffwrdd:   What will we take away:   Beth ydych chi wedi'i ddysgu?   What have you learnt?    Beth wnewch chi o ganlyniad i heddiw?  What will you do as a result of today?   Pwy /beth wnaeth eich ysbrydoli?   Who / what inspired you?                </vt:lpstr>
      <vt:lpstr>Feedback:               http://tiny.cc/avow_fbck_conference      </vt:lpstr>
      <vt:lpstr>Camau Nesaf / Next Steps:   - Cefnogaeth ariannol / Funding support – jo.young@avow.org  - Cefnogaeth llywodraethu /Governance support – amy.jones@avow.org   - Hyfforddiant Ar-lein Am Ddim / Free Online Training - Ymunwch â'ch cyngor gwirfoddol Sirol lleol (CGS) /  Join your local County voluntary council (CVC)  - Os hoffech chi ymuno ag AVOW heddiw gweler Sarah   / If you would like to join AVOW today see Sarah   - Sesiynau gweithio partneriaeth / Partnership working sessions  - Rhwydweithiau – gwirfoddoli, iechyd a lles / Networks – volunteering, health and wellbeing            </vt:lpstr>
      <vt:lpstr>Ddiolch Yn Fawr!  Cadw mewn cysylltiad    Thank you!    Keep in touch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503</cp:revision>
  <dcterms:created xsi:type="dcterms:W3CDTF">2025-02-11T09:49:29Z</dcterms:created>
  <dcterms:modified xsi:type="dcterms:W3CDTF">2025-05-07T17:45:20Z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0x0101005C22086EE90BB64D9F6FBC2ABE327856</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MediaServiceImageTags">
    <vt:lpwstr/>
  </property>
</Properties>
</file>